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64608" autoAdjust="0"/>
  </p:normalViewPr>
  <p:slideViewPr>
    <p:cSldViewPr>
      <p:cViewPr varScale="1">
        <p:scale>
          <a:sx n="93" d="100"/>
          <a:sy n="93" d="100"/>
        </p:scale>
        <p:origin x="-2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8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8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EB1A41B6-7479-4F2A-9C7C-4382C2914A1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79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2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27" y="4715493"/>
            <a:ext cx="4987223" cy="44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2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82084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12B4DE-DBE5-4DB7-AA82-E3BC2B5B353A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7902-AAF7-4857-9FD3-380EAE3D9B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9E9B0-DF9B-4A05-9081-81A9112500C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E9897-CE64-4199-9BB9-6F6FB5E3B24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7F42-E21E-4245-BFD2-0E3FDDB8E13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4D79-0731-42D3-AEC0-44E7CC2D43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811FE-2A93-430E-993E-5FA99C0EDA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88617-7352-435A-8FF4-967A01210FF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E3C65-1C86-4FA9-BC80-548252E7310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E374-FFDB-43CC-8C81-6806EEAF1D1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3F9F2-C808-40EF-9AD1-7499DCCC532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6DA8823-C7DF-45B1-A4A2-2AB4F4A47886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SIMAC Hydraulic 2</a:t>
            </a:r>
            <a:endParaRPr lang="da-DK" dirty="0" smtClean="0"/>
          </a:p>
        </p:txBody>
      </p:sp>
      <p:sp>
        <p:nvSpPr>
          <p:cNvPr id="3075" name="Pladsholder til indhold 2"/>
          <p:cNvSpPr>
            <a:spLocks noGrp="1"/>
          </p:cNvSpPr>
          <p:nvPr>
            <p:ph idx="4294967295"/>
          </p:nvPr>
        </p:nvSpPr>
        <p:spPr>
          <a:xfrm>
            <a:off x="500034" y="2071678"/>
            <a:ext cx="7772400" cy="4114800"/>
          </a:xfrm>
        </p:spPr>
        <p:txBody>
          <a:bodyPr/>
          <a:lstStyle/>
          <a:p>
            <a:pPr algn="ctr" eaLnBrk="1" hangingPunct="1"/>
            <a:endParaRPr lang="en-US" dirty="0" smtClean="0"/>
          </a:p>
          <a:p>
            <a:pPr algn="ctr" eaLnBrk="1" hangingPunct="1">
              <a:buNone/>
            </a:pPr>
            <a:r>
              <a:rPr lang="da-DK" sz="4000" dirty="0" smtClean="0">
                <a:latin typeface="+mj-lt"/>
              </a:rPr>
              <a:t>Automation </a:t>
            </a:r>
            <a:r>
              <a:rPr lang="da-DK" sz="4000" dirty="0" err="1" smtClean="0">
                <a:latin typeface="+mj-lt"/>
              </a:rPr>
              <a:t>Studio</a:t>
            </a:r>
            <a:endParaRPr lang="da-DK" sz="4000" dirty="0" smtClean="0">
              <a:latin typeface="+mj-lt"/>
            </a:endParaRPr>
          </a:p>
          <a:p>
            <a:pPr algn="ctr" eaLnBrk="1" hangingPunct="1">
              <a:buNone/>
            </a:pPr>
            <a:r>
              <a:rPr lang="da-DK" sz="4000" dirty="0" err="1" smtClean="0">
                <a:latin typeface="+mj-lt"/>
              </a:rPr>
              <a:t>Introduction</a:t>
            </a:r>
            <a:endParaRPr lang="da-DK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Hydraulic circuit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928802"/>
            <a:ext cx="3246457" cy="465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72132" y="3371679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Design hydraulic circuit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Simulate  hydraulic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Simulate electro hydraulic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Measurements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193</TotalTime>
  <Words>21</Words>
  <Application>Microsoft Macintosh PowerPoint</Application>
  <PresentationFormat>Skærmshow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Staff training presentation</vt:lpstr>
      <vt:lpstr>SIMAC Hydraulic 2</vt:lpstr>
      <vt:lpstr>Hydraulic circuit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Mechanical </dc:title>
  <dc:subject/>
  <dc:creator>SIMAC</dc:creator>
  <cp:keywords/>
  <dc:description/>
  <cp:lastModifiedBy>Søren Nyborg Hansen</cp:lastModifiedBy>
  <cp:revision>31</cp:revision>
  <dcterms:created xsi:type="dcterms:W3CDTF">2010-03-24T09:49:27Z</dcterms:created>
  <dcterms:modified xsi:type="dcterms:W3CDTF">2014-10-04T16:11:00Z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TC011811241033</vt:lpwstr>
  </property>
</Properties>
</file>