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9" autoAdjust="0"/>
    <p:restoredTop sz="64608" autoAdjust="0"/>
  </p:normalViewPr>
  <p:slideViewPr>
    <p:cSldViewPr>
      <p:cViewPr varScale="1">
        <p:scale>
          <a:sx n="93" d="100"/>
          <a:sy n="93" d="100"/>
        </p:scale>
        <p:origin x="-28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-1998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454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680" y="0"/>
            <a:ext cx="2945454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288"/>
            <a:ext cx="2945454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680" y="9429288"/>
            <a:ext cx="2945454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pitchFamily="34" charset="0"/>
              </a:defRPr>
            </a:lvl1pPr>
          </a:lstStyle>
          <a:p>
            <a:fld id="{EB1A41B6-7479-4F2A-9C7C-4382C2914A1A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679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454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*</a:t>
            </a:r>
            <a:endParaRPr lang="en-US" sz="12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222" y="0"/>
            <a:ext cx="2945454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07/16/96</a:t>
            </a:r>
            <a:endParaRPr lang="en-US" sz="120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227" y="4715493"/>
            <a:ext cx="4987223" cy="4465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75" tIns="46838" rIns="93675" bIns="468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985"/>
            <a:ext cx="2945454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*</a:t>
            </a:r>
            <a:endParaRPr lang="en-US" sz="12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222" y="9430985"/>
            <a:ext cx="2945454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##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8820848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584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58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noProof="0"/>
              </a:p>
            </p:txBody>
          </p:sp>
          <p:sp>
            <p:nvSpPr>
              <p:cNvPr id="358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noProof="0"/>
              </a:p>
            </p:txBody>
          </p:sp>
        </p:grpSp>
        <p:grpSp>
          <p:nvGrpSpPr>
            <p:cNvPr id="3584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584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noProof="0"/>
              </a:p>
            </p:txBody>
          </p:sp>
          <p:sp>
            <p:nvSpPr>
              <p:cNvPr id="3584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noProof="0"/>
              </a:p>
            </p:txBody>
          </p:sp>
        </p:grpSp>
        <p:sp>
          <p:nvSpPr>
            <p:cNvPr id="3584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noProof="0"/>
            </a:p>
          </p:txBody>
        </p:sp>
        <p:sp>
          <p:nvSpPr>
            <p:cNvPr id="3585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noProof="0"/>
            </a:p>
          </p:txBody>
        </p:sp>
        <p:sp>
          <p:nvSpPr>
            <p:cNvPr id="3585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noProof="0"/>
            </a:p>
          </p:txBody>
        </p:sp>
      </p:grpSp>
      <p:sp>
        <p:nvSpPr>
          <p:cNvPr id="358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58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noProof="0" smtClean="0"/>
              <a:t>Click to edit Master subtitle style</a:t>
            </a:r>
            <a:endParaRPr lang="en-US" noProof="0"/>
          </a:p>
        </p:txBody>
      </p:sp>
      <p:sp>
        <p:nvSpPr>
          <p:cNvPr id="3585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noProof="0"/>
          </a:p>
        </p:txBody>
      </p:sp>
      <p:sp>
        <p:nvSpPr>
          <p:cNvPr id="3585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noProof="0"/>
          </a:p>
        </p:txBody>
      </p:sp>
      <p:sp>
        <p:nvSpPr>
          <p:cNvPr id="3585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C12B4DE-DBE5-4DB7-AA82-E3BC2B5B353A}" type="slidenum">
              <a:rPr lang="en-US" noProof="0"/>
              <a:pPr/>
              <a:t>‹nr.›</a:t>
            </a:fld>
            <a:endParaRPr lang="en-US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F7902-AAF7-4857-9FD3-380EAE3D9BE7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89E9B0-DF9B-4A05-9081-81A9112500CF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7E9897-CE64-4199-9BB9-6F6FB5E3B240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CC7F42-E21E-4245-BFD2-0E3FDDB8E131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14D79-0731-42D3-AEC0-44E7CC2D4392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D811FE-2A93-430E-993E-5FA99C0EDA17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D88617-7352-435A-8FF4-967A01210FF6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4E3C65-1C86-4FA9-BC80-548252E7310E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DE374-FFDB-43CC-8C81-6806EEAF1D1E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E3F9F2-C808-40EF-9AD1-7499DCCC532B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noProof="0">
              <a:latin typeface="Tahoma" pitchFamily="34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noProof="0">
              <a:latin typeface="Tahoma" pitchFamily="34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noProof="0">
              <a:latin typeface="Tahoma" pitchFamily="34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noProof="0">
              <a:latin typeface="Tahoma" pitchFamily="34" charset="0"/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noProof="0">
              <a:latin typeface="Tahoma" pitchFamily="34" charset="0"/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noProof="0">
              <a:latin typeface="Tahoma" pitchFamily="34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noProof="0">
              <a:latin typeface="Tahoma" pitchFamily="34" charset="0"/>
            </a:endParaRPr>
          </a:p>
        </p:txBody>
      </p:sp>
      <p:sp>
        <p:nvSpPr>
          <p:cNvPr id="348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82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endParaRPr lang="en-US" noProof="0"/>
          </a:p>
        </p:txBody>
      </p:sp>
      <p:sp>
        <p:nvSpPr>
          <p:cNvPr id="3482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endParaRPr lang="en-US" noProof="0"/>
          </a:p>
        </p:txBody>
      </p:sp>
      <p:sp>
        <p:nvSpPr>
          <p:cNvPr id="3482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fld id="{06DA8823-C7DF-45B1-A4A2-2AB4F4A47886}" type="slidenum">
              <a:rPr lang="en-US" noProof="0"/>
              <a:pPr/>
              <a:t>‹nr.›</a:t>
            </a:fld>
            <a:endParaRPr lang="en-US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SIMAC Hydraulic 2</a:t>
            </a:r>
            <a:endParaRPr lang="da-DK" dirty="0" smtClean="0"/>
          </a:p>
        </p:txBody>
      </p:sp>
      <p:sp>
        <p:nvSpPr>
          <p:cNvPr id="3075" name="Pladsholder til indhold 2"/>
          <p:cNvSpPr>
            <a:spLocks noGrp="1"/>
          </p:cNvSpPr>
          <p:nvPr>
            <p:ph idx="4294967295"/>
          </p:nvPr>
        </p:nvSpPr>
        <p:spPr>
          <a:xfrm>
            <a:off x="500034" y="2071678"/>
            <a:ext cx="7772400" cy="4114800"/>
          </a:xfrm>
        </p:spPr>
        <p:txBody>
          <a:bodyPr/>
          <a:lstStyle/>
          <a:p>
            <a:pPr algn="ctr" eaLnBrk="1" hangingPunct="1"/>
            <a:endParaRPr lang="en-US" dirty="0" smtClean="0"/>
          </a:p>
          <a:p>
            <a:pPr algn="ctr" eaLnBrk="1" hangingPunct="1">
              <a:buNone/>
            </a:pPr>
            <a:r>
              <a:rPr lang="da-DK" sz="4000" dirty="0" smtClean="0">
                <a:latin typeface="+mj-lt"/>
              </a:rPr>
              <a:t>Automation </a:t>
            </a:r>
            <a:r>
              <a:rPr lang="da-DK" sz="4000" dirty="0" err="1" smtClean="0">
                <a:latin typeface="+mj-lt"/>
              </a:rPr>
              <a:t>Studio</a:t>
            </a:r>
            <a:endParaRPr lang="da-DK" sz="4000" dirty="0" smtClean="0">
              <a:latin typeface="+mj-lt"/>
            </a:endParaRPr>
          </a:p>
          <a:p>
            <a:pPr algn="ctr" eaLnBrk="1" hangingPunct="1">
              <a:buNone/>
            </a:pPr>
            <a:r>
              <a:rPr lang="da-DK" sz="4000" dirty="0" err="1" smtClean="0">
                <a:latin typeface="+mj-lt"/>
              </a:rPr>
              <a:t>Introduction</a:t>
            </a:r>
            <a:endParaRPr lang="da-DK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Hydraulic circuit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928802"/>
            <a:ext cx="3246457" cy="4652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572132" y="3371679"/>
            <a:ext cx="32147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Design hydraulic circuit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Simulate  hydraulic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Simulate electro hydraulic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Measurements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ff training presentation">
  <a:themeElements>
    <a:clrScheme name="Blends 5">
      <a:dk1>
        <a:srgbClr val="000000"/>
      </a:dk1>
      <a:lt1>
        <a:srgbClr val="FFFFFF"/>
      </a:lt1>
      <a:dk2>
        <a:srgbClr val="000066"/>
      </a:dk2>
      <a:lt2>
        <a:srgbClr val="333333"/>
      </a:lt2>
      <a:accent1>
        <a:srgbClr val="C4709A"/>
      </a:accent1>
      <a:accent2>
        <a:srgbClr val="4B4EB5"/>
      </a:accent2>
      <a:accent3>
        <a:srgbClr val="FFFFFF"/>
      </a:accent3>
      <a:accent4>
        <a:srgbClr val="000000"/>
      </a:accent4>
      <a:accent5>
        <a:srgbClr val="DEBBCA"/>
      </a:accent5>
      <a:accent6>
        <a:srgbClr val="4346A4"/>
      </a:accent6>
      <a:hlink>
        <a:srgbClr val="C481CF"/>
      </a:hlink>
      <a:folHlink>
        <a:srgbClr val="76B749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Staff training presentation</Template>
  <TotalTime>193</TotalTime>
  <Words>21</Words>
  <Application>Microsoft Macintosh PowerPoint</Application>
  <PresentationFormat>Skærmshow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2</vt:i4>
      </vt:variant>
    </vt:vector>
  </HeadingPairs>
  <TitlesOfParts>
    <vt:vector size="3" baseType="lpstr">
      <vt:lpstr>Staff training presentation</vt:lpstr>
      <vt:lpstr>SIMAC Hydraulic 2</vt:lpstr>
      <vt:lpstr>Hydraulic circuit</vt:lpstr>
    </vt:vector>
  </TitlesOfParts>
  <Manager/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Hydraulic Mechanical </dc:title>
  <dc:subject/>
  <dc:creator>SIMAC</dc:creator>
  <cp:keywords/>
  <dc:description/>
  <cp:lastModifiedBy>Søren Nyborg Hansen</cp:lastModifiedBy>
  <cp:revision>31</cp:revision>
  <dcterms:created xsi:type="dcterms:W3CDTF">2010-03-24T09:49:27Z</dcterms:created>
  <dcterms:modified xsi:type="dcterms:W3CDTF">2014-10-04T16:11:00Z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TC011811241033</vt:lpwstr>
  </property>
</Properties>
</file>