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257" r:id="rId2"/>
    <p:sldId id="261" r:id="rId3"/>
    <p:sldId id="260" r:id="rId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86325" autoAdjust="0"/>
  </p:normalViewPr>
  <p:slideViewPr>
    <p:cSldViewPr>
      <p:cViewPr>
        <p:scale>
          <a:sx n="100" d="100"/>
          <a:sy n="100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8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8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EB1A41B6-7479-4F2A-9C7C-4382C2914A1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5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227" y="4715493"/>
            <a:ext cx="4987223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90891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B96CA6-F44D-4306-AA9A-244074130456}" type="slidenum">
              <a:rPr lang="da-DK" smtClean="0"/>
              <a:pPr/>
              <a:t>2</a:t>
            </a:fld>
            <a:endParaRPr lang="da-DK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12B4DE-DBE5-4DB7-AA82-E3BC2B5B353A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F7902-AAF7-4857-9FD3-380EAE3D9BE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9E9B0-DF9B-4A05-9081-81A9112500C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E9897-CE64-4199-9BB9-6F6FB5E3B24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C7F42-E21E-4245-BFD2-0E3FDDB8E13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14D79-0731-42D3-AEC0-44E7CC2D439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811FE-2A93-430E-993E-5FA99C0EDA1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88617-7352-435A-8FF4-967A01210FF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E3C65-1C86-4FA9-BC80-548252E7310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DE374-FFDB-43CC-8C81-6806EEAF1D1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3F9F2-C808-40EF-9AD1-7499DCCC532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06DA8823-C7DF-45B1-A4A2-2AB4F4A47886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SIMAC Hydraulic 2</a:t>
            </a:r>
            <a:endParaRPr lang="da-DK" dirty="0" smtClean="0"/>
          </a:p>
        </p:txBody>
      </p:sp>
      <p:sp>
        <p:nvSpPr>
          <p:cNvPr id="3075" name="Pladsholder til indhold 2"/>
          <p:cNvSpPr>
            <a:spLocks noGrp="1"/>
          </p:cNvSpPr>
          <p:nvPr>
            <p:ph idx="4294967295"/>
          </p:nvPr>
        </p:nvSpPr>
        <p:spPr>
          <a:xfrm>
            <a:off x="500034" y="1844824"/>
            <a:ext cx="7772400" cy="4341654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4000" dirty="0" smtClean="0">
                <a:latin typeface="+mj-lt"/>
              </a:rPr>
              <a:t>Welcome</a:t>
            </a:r>
            <a:r>
              <a:rPr lang="da-DK" sz="4000" dirty="0" smtClean="0">
                <a:latin typeface="+mj-lt"/>
              </a:rPr>
              <a:t> to SIMAC</a:t>
            </a:r>
          </a:p>
          <a:p>
            <a:pPr algn="ctr" eaLnBrk="1" hangingPunct="1">
              <a:buNone/>
            </a:pPr>
            <a:r>
              <a:rPr lang="en-US" sz="2400" dirty="0" smtClean="0"/>
              <a:t>Instructors:</a:t>
            </a:r>
            <a:r>
              <a:rPr lang="da-DK" sz="2400" dirty="0" smtClean="0"/>
              <a:t> </a:t>
            </a:r>
          </a:p>
          <a:p>
            <a:pPr algn="ctr" eaLnBrk="1" hangingPunct="1">
              <a:buNone/>
            </a:pPr>
            <a:r>
              <a:rPr lang="da-DK" sz="2400" smtClean="0"/>
              <a:t>Svend-Erik Reher</a:t>
            </a:r>
            <a:endParaRPr lang="da-DK" sz="2400" dirty="0" smtClean="0"/>
          </a:p>
          <a:p>
            <a:pPr algn="ctr">
              <a:buNone/>
            </a:pPr>
            <a:r>
              <a:rPr lang="da-DK" sz="2400" dirty="0" smtClean="0"/>
              <a:t>Søren </a:t>
            </a:r>
            <a:r>
              <a:rPr lang="da-DK" sz="2400" dirty="0"/>
              <a:t>Nyborg Hansen</a:t>
            </a:r>
          </a:p>
          <a:p>
            <a:pPr algn="ctr" eaLnBrk="1" hangingPunct="1">
              <a:buNone/>
            </a:pPr>
            <a:r>
              <a:rPr lang="da-DK" sz="2400" dirty="0" smtClean="0"/>
              <a:t>Cours manager:</a:t>
            </a:r>
            <a:endParaRPr lang="da-DK" sz="2400" dirty="0"/>
          </a:p>
          <a:p>
            <a:pPr algn="ctr" eaLnBrk="1" hangingPunct="1">
              <a:buNone/>
            </a:pPr>
            <a:r>
              <a:rPr lang="da-DK" sz="2400" dirty="0" smtClean="0"/>
              <a:t>Bo Jensen</a:t>
            </a:r>
            <a:endParaRPr lang="da-DK" dirty="0" smtClean="0"/>
          </a:p>
          <a:p>
            <a:pPr algn="ctr" eaLnBrk="1" hangingPunct="1">
              <a:buNone/>
            </a:pPr>
            <a:r>
              <a:rPr lang="da-DK" sz="2400" dirty="0" smtClean="0"/>
              <a:t>Course Administrator:</a:t>
            </a:r>
          </a:p>
          <a:p>
            <a:pPr algn="ctr" eaLnBrk="1" hangingPunct="1">
              <a:buNone/>
            </a:pPr>
            <a:r>
              <a:rPr lang="da-DK" sz="2400" dirty="0" smtClean="0"/>
              <a:t>Mette Mazur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719138" y="2517775"/>
            <a:ext cx="7916862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 baseline="30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SIMAC Hydraulic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Course Plan</a:t>
            </a:r>
            <a:endParaRPr lang="en-US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07" y="2276872"/>
            <a:ext cx="8751515" cy="417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you</a:t>
            </a:r>
            <a:endParaRPr lang="en-US" dirty="0"/>
          </a:p>
        </p:txBody>
      </p:sp>
      <p:sp>
        <p:nvSpPr>
          <p:cNvPr id="6146" name="Pladsholder til indhold 2"/>
          <p:cNvSpPr>
            <a:spLocks noGrp="1"/>
          </p:cNvSpPr>
          <p:nvPr>
            <p:ph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lvl="1">
              <a:buNone/>
            </a:pPr>
            <a:endParaRPr lang="en-GB" sz="3600" dirty="0" smtClean="0"/>
          </a:p>
          <a:p>
            <a:pPr lvl="1">
              <a:buNone/>
            </a:pPr>
            <a:r>
              <a:rPr lang="en-GB" sz="3600" dirty="0" smtClean="0"/>
              <a:t>Hydraulic experience </a:t>
            </a:r>
          </a:p>
          <a:p>
            <a:pPr lvl="1">
              <a:buNone/>
            </a:pPr>
            <a:r>
              <a:rPr lang="en-GB" sz="3600" dirty="0" smtClean="0"/>
              <a:t>Your job </a:t>
            </a:r>
          </a:p>
          <a:p>
            <a:pPr lvl="1">
              <a:buNone/>
            </a:pPr>
            <a:r>
              <a:rPr lang="en-GB" sz="3600" dirty="0" smtClean="0"/>
              <a:t>What Rig</a:t>
            </a:r>
          </a:p>
          <a:p>
            <a:pPr lvl="1">
              <a:buNone/>
            </a:pPr>
            <a:r>
              <a:rPr lang="en-GB" sz="3600" dirty="0" smtClean="0"/>
              <a:t>Your expectations to Hydraulic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ff training presentation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1481</TotalTime>
  <Words>41</Words>
  <Application>Microsoft Office PowerPoint</Application>
  <PresentationFormat>Skærmshow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Staff training presentation</vt:lpstr>
      <vt:lpstr>SIMAC Hydraulic 2</vt:lpstr>
      <vt:lpstr>SIMAC Hydraulic 2 Course Plan</vt:lpstr>
      <vt:lpstr>Who are you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 Mechanical</dc:title>
  <dc:creator>SIMAC</dc:creator>
  <cp:lastModifiedBy>Søren Nyborg Hansen</cp:lastModifiedBy>
  <cp:revision>44</cp:revision>
  <dcterms:created xsi:type="dcterms:W3CDTF">2010-03-24T09:49:27Z</dcterms:created>
  <dcterms:modified xsi:type="dcterms:W3CDTF">2014-12-01T06:43:08Z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TC011811241033</vt:lpwstr>
  </property>
</Properties>
</file>