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61" r:id="rId1"/>
  </p:sldMasterIdLst>
  <p:notesMasterIdLst>
    <p:notesMasterId r:id="rId5"/>
  </p:notesMasterIdLst>
  <p:handoutMasterIdLst>
    <p:handoutMasterId r:id="rId6"/>
  </p:handoutMasterIdLst>
  <p:sldIdLst>
    <p:sldId id="257" r:id="rId2"/>
    <p:sldId id="261" r:id="rId3"/>
    <p:sldId id="260" r:id="rId4"/>
  </p:sldIdLst>
  <p:sldSz cx="9144000" cy="6858000" type="screen4x3"/>
  <p:notesSz cx="6797675" cy="9926638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  <a:srgbClr val="FFCC00"/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69" autoAdjust="0"/>
    <p:restoredTop sz="86325" autoAdjust="0"/>
  </p:normalViewPr>
  <p:slideViewPr>
    <p:cSldViewPr>
      <p:cViewPr>
        <p:scale>
          <a:sx n="100" d="100"/>
          <a:sy n="100" d="100"/>
        </p:scale>
        <p:origin x="-29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45" d="100"/>
          <a:sy n="45" d="100"/>
        </p:scale>
        <p:origin x="-1998" y="-96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4" rIns="93029" bIns="46514" numCol="1" anchor="t" anchorCtr="0" compatLnSpc="1">
            <a:prstTxWarp prst="textNoShape">
              <a:avLst/>
            </a:prstTxWarp>
          </a:bodyPr>
          <a:lstStyle>
            <a:lvl1pPr defTabSz="930275">
              <a:defRPr kumimoji="1" sz="1200">
                <a:latin typeface="Tahoma" pitchFamily="34" charset="0"/>
              </a:defRPr>
            </a:lvl1pPr>
          </a:lstStyle>
          <a:p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0680" y="0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4" rIns="93029" bIns="46514" numCol="1" anchor="t" anchorCtr="0" compatLnSpc="1">
            <a:prstTxWarp prst="textNoShape">
              <a:avLst/>
            </a:prstTxWarp>
          </a:bodyPr>
          <a:lstStyle>
            <a:lvl1pPr algn="r" defTabSz="930275">
              <a:defRPr kumimoji="1" sz="1200">
                <a:latin typeface="Tahoma" pitchFamily="34" charset="0"/>
              </a:defRPr>
            </a:lvl1pPr>
          </a:lstStyle>
          <a:p>
            <a:endParaRPr lang="en-US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9288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4" rIns="93029" bIns="46514" numCol="1" anchor="b" anchorCtr="0" compatLnSpc="1">
            <a:prstTxWarp prst="textNoShape">
              <a:avLst/>
            </a:prstTxWarp>
          </a:bodyPr>
          <a:lstStyle>
            <a:lvl1pPr defTabSz="930275">
              <a:defRPr kumimoji="1" sz="1200">
                <a:latin typeface="Tahoma" pitchFamily="34" charset="0"/>
              </a:defRPr>
            </a:lvl1pPr>
          </a:lstStyle>
          <a:p>
            <a:endParaRPr lang="en-US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0680" y="9429288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4" rIns="93029" bIns="46514" numCol="1" anchor="b" anchorCtr="0" compatLnSpc="1">
            <a:prstTxWarp prst="textNoShape">
              <a:avLst/>
            </a:prstTxWarp>
          </a:bodyPr>
          <a:lstStyle>
            <a:lvl1pPr algn="r" defTabSz="930275">
              <a:defRPr kumimoji="1" sz="1200">
                <a:latin typeface="Tahoma" pitchFamily="34" charset="0"/>
              </a:defRPr>
            </a:lvl1pPr>
          </a:lstStyle>
          <a:p>
            <a:fld id="{EB1A41B6-7479-4F2A-9C7C-4382C2914A1A}" type="slidenum">
              <a:rPr lang="en-US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955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381" tIns="0" rIns="19381" bIns="0" numCol="1" anchor="t" anchorCtr="0" compatLnSpc="1">
            <a:prstTxWarp prst="textNoShape">
              <a:avLst/>
            </a:prstTxWarp>
          </a:bodyPr>
          <a:lstStyle>
            <a:lvl1pPr defTabSz="930275">
              <a:defRPr kumimoji="1" sz="1000" i="1">
                <a:latin typeface="Tahoma" pitchFamily="34" charset="0"/>
              </a:defRPr>
            </a:lvl1pPr>
          </a:lstStyle>
          <a:p>
            <a:r>
              <a:rPr lang="en-US"/>
              <a:t>*</a:t>
            </a:r>
            <a:endParaRPr lang="en-US" sz="120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2222" y="0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381" tIns="0" rIns="19381" bIns="0" numCol="1" anchor="t" anchorCtr="0" compatLnSpc="1">
            <a:prstTxWarp prst="textNoShape">
              <a:avLst/>
            </a:prstTxWarp>
          </a:bodyPr>
          <a:lstStyle>
            <a:lvl1pPr algn="r" defTabSz="930275">
              <a:defRPr kumimoji="1" sz="1000" i="1">
                <a:latin typeface="Tahoma" pitchFamily="34" charset="0"/>
              </a:defRPr>
            </a:lvl1pPr>
          </a:lstStyle>
          <a:p>
            <a:r>
              <a:rPr lang="en-US"/>
              <a:t>07/16/96</a:t>
            </a:r>
            <a:endParaRPr lang="en-US" sz="1200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 idx="2"/>
          </p:nvPr>
        </p:nvSpPr>
        <p:spPr bwMode="auto">
          <a:xfrm>
            <a:off x="917575" y="744538"/>
            <a:ext cx="4962525" cy="3722687"/>
          </a:xfrm>
          <a:prstGeom prst="rect">
            <a:avLst/>
          </a:prstGeom>
          <a:noFill/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5227" y="4715493"/>
            <a:ext cx="4987223" cy="44659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75" tIns="46838" rIns="93675" bIns="468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0985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381" tIns="0" rIns="19381" bIns="0" numCol="1" anchor="b" anchorCtr="0" compatLnSpc="1">
            <a:prstTxWarp prst="textNoShape">
              <a:avLst/>
            </a:prstTxWarp>
          </a:bodyPr>
          <a:lstStyle>
            <a:lvl1pPr defTabSz="930275">
              <a:defRPr kumimoji="1" sz="1000" i="1">
                <a:latin typeface="Tahoma" pitchFamily="34" charset="0"/>
              </a:defRPr>
            </a:lvl1pPr>
          </a:lstStyle>
          <a:p>
            <a:r>
              <a:rPr lang="en-US"/>
              <a:t>*</a:t>
            </a:r>
            <a:endParaRPr lang="en-US" sz="1200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2222" y="9430985"/>
            <a:ext cx="2945454" cy="4956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381" tIns="0" rIns="19381" bIns="0" numCol="1" anchor="b" anchorCtr="0" compatLnSpc="1">
            <a:prstTxWarp prst="textNoShape">
              <a:avLst/>
            </a:prstTxWarp>
          </a:bodyPr>
          <a:lstStyle>
            <a:lvl1pPr algn="r" defTabSz="930275">
              <a:defRPr kumimoji="1" sz="1000" i="1">
                <a:latin typeface="Tahoma" pitchFamily="34" charset="0"/>
              </a:defRPr>
            </a:lvl1pPr>
          </a:lstStyle>
          <a:p>
            <a:r>
              <a:rPr lang="en-US"/>
              <a:t>##</a:t>
            </a:r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19908911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6B96CA6-F44D-4306-AA9A-244074130456}" type="slidenum">
              <a:rPr lang="da-DK" smtClean="0"/>
              <a:pPr/>
              <a:t>2</a:t>
            </a:fld>
            <a:endParaRPr lang="da-DK" smtClean="0"/>
          </a:p>
        </p:txBody>
      </p:sp>
      <p:sp>
        <p:nvSpPr>
          <p:cNvPr id="122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842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584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584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noProof="0"/>
              </a:p>
            </p:txBody>
          </p:sp>
          <p:sp>
            <p:nvSpPr>
              <p:cNvPr id="3584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noProof="0"/>
              </a:p>
            </p:txBody>
          </p:sp>
        </p:grpSp>
        <p:grpSp>
          <p:nvGrpSpPr>
            <p:cNvPr id="3584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584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noProof="0"/>
              </a:p>
            </p:txBody>
          </p:sp>
          <p:sp>
            <p:nvSpPr>
              <p:cNvPr id="3584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noProof="0"/>
              </a:p>
            </p:txBody>
          </p:sp>
        </p:grpSp>
        <p:sp>
          <p:nvSpPr>
            <p:cNvPr id="3584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noProof="0"/>
            </a:p>
          </p:txBody>
        </p:sp>
        <p:sp>
          <p:nvSpPr>
            <p:cNvPr id="3585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noProof="0"/>
            </a:p>
          </p:txBody>
        </p:sp>
        <p:sp>
          <p:nvSpPr>
            <p:cNvPr id="3585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noProof="0"/>
            </a:p>
          </p:txBody>
        </p:sp>
      </p:grpSp>
      <p:sp>
        <p:nvSpPr>
          <p:cNvPr id="3585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 noProof="0" smtClean="0"/>
              <a:t>Click to edit Master title style</a:t>
            </a:r>
            <a:endParaRPr lang="en-US" noProof="0"/>
          </a:p>
        </p:txBody>
      </p:sp>
      <p:sp>
        <p:nvSpPr>
          <p:cNvPr id="3585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noProof="0" smtClean="0"/>
              <a:t>Click to edit Master subtitle style</a:t>
            </a:r>
            <a:endParaRPr lang="en-US" noProof="0"/>
          </a:p>
        </p:txBody>
      </p:sp>
      <p:sp>
        <p:nvSpPr>
          <p:cNvPr id="3585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 noProof="0"/>
          </a:p>
        </p:txBody>
      </p:sp>
      <p:sp>
        <p:nvSpPr>
          <p:cNvPr id="3585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 noProof="0"/>
          </a:p>
        </p:txBody>
      </p:sp>
      <p:sp>
        <p:nvSpPr>
          <p:cNvPr id="3585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1C12B4DE-DBE5-4DB7-AA82-E3BC2B5B353A}" type="slidenum">
              <a:rPr lang="en-US" noProof="0"/>
              <a:pPr/>
              <a:t>‹nr.›</a:t>
            </a:fld>
            <a:endParaRPr lang="en-US" noProof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4F7902-AAF7-4857-9FD3-380EAE3D9BE7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89E9B0-DF9B-4A05-9081-81A9112500CF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7E9897-CE64-4199-9BB9-6F6FB5E3B240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C7F42-E21E-4245-BFD2-0E3FDDB8E131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E14D79-0731-42D3-AEC0-44E7CC2D4392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D811FE-2A93-430E-993E-5FA99C0EDA17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DD88617-7352-435A-8FF4-967A01210FF6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34E3C65-1C86-4FA9-BC80-548252E7310E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8DE374-FFDB-43CC-8C81-6806EEAF1D1E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E3F9F2-C808-40EF-9AD1-7499DCCC532B}" type="slidenum">
              <a:rPr lang="en-US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1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noProof="0">
              <a:latin typeface="Tahoma" pitchFamily="34" charset="0"/>
            </a:endParaRPr>
          </a:p>
        </p:txBody>
      </p:sp>
      <p:sp>
        <p:nvSpPr>
          <p:cNvPr id="3482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3482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482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+mn-lt"/>
              </a:defRPr>
            </a:lvl1pPr>
          </a:lstStyle>
          <a:p>
            <a:endParaRPr lang="en-US" noProof="0"/>
          </a:p>
        </p:txBody>
      </p:sp>
      <p:sp>
        <p:nvSpPr>
          <p:cNvPr id="3482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+mn-lt"/>
              </a:defRPr>
            </a:lvl1pPr>
          </a:lstStyle>
          <a:p>
            <a:endParaRPr lang="en-US" noProof="0"/>
          </a:p>
        </p:txBody>
      </p:sp>
      <p:sp>
        <p:nvSpPr>
          <p:cNvPr id="3482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latin typeface="+mn-lt"/>
              </a:defRPr>
            </a:lvl1pPr>
          </a:lstStyle>
          <a:p>
            <a:fld id="{06DA8823-C7DF-45B1-A4A2-2AB4F4A47886}" type="slidenum">
              <a:rPr lang="en-US" noProof="0"/>
              <a:pPr/>
              <a:t>‹nr.›</a:t>
            </a:fld>
            <a:endParaRPr lang="en-US" noProof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SIMAC Hydraulic 2</a:t>
            </a:r>
            <a:endParaRPr lang="da-DK" dirty="0" smtClean="0"/>
          </a:p>
        </p:txBody>
      </p:sp>
      <p:sp>
        <p:nvSpPr>
          <p:cNvPr id="3075" name="Pladsholder til indhold 2"/>
          <p:cNvSpPr>
            <a:spLocks noGrp="1"/>
          </p:cNvSpPr>
          <p:nvPr>
            <p:ph idx="4294967295"/>
          </p:nvPr>
        </p:nvSpPr>
        <p:spPr>
          <a:xfrm>
            <a:off x="500034" y="1844824"/>
            <a:ext cx="7772400" cy="4341654"/>
          </a:xfrm>
        </p:spPr>
        <p:txBody>
          <a:bodyPr/>
          <a:lstStyle/>
          <a:p>
            <a:pPr algn="ctr" eaLnBrk="1" hangingPunct="1">
              <a:buNone/>
            </a:pPr>
            <a:r>
              <a:rPr lang="en-US" sz="4000" dirty="0" smtClean="0">
                <a:latin typeface="+mj-lt"/>
              </a:rPr>
              <a:t>Welcome</a:t>
            </a:r>
            <a:r>
              <a:rPr lang="da-DK" sz="4000" dirty="0" smtClean="0">
                <a:latin typeface="+mj-lt"/>
              </a:rPr>
              <a:t> to SIMAC</a:t>
            </a:r>
          </a:p>
          <a:p>
            <a:pPr algn="ctr" eaLnBrk="1" hangingPunct="1">
              <a:buNone/>
            </a:pPr>
            <a:r>
              <a:rPr lang="en-US" sz="2400" dirty="0" smtClean="0"/>
              <a:t>Instructors:</a:t>
            </a:r>
            <a:r>
              <a:rPr lang="da-DK" sz="2400" dirty="0" smtClean="0"/>
              <a:t> </a:t>
            </a:r>
          </a:p>
          <a:p>
            <a:pPr algn="ctr" eaLnBrk="1" hangingPunct="1">
              <a:buNone/>
            </a:pPr>
            <a:r>
              <a:rPr lang="da-DK" sz="2400" dirty="0" smtClean="0"/>
              <a:t>Allan Juhl Larsen</a:t>
            </a:r>
          </a:p>
          <a:p>
            <a:pPr algn="ctr">
              <a:buNone/>
            </a:pPr>
            <a:r>
              <a:rPr lang="da-DK" sz="2400" dirty="0" smtClean="0"/>
              <a:t>Søren </a:t>
            </a:r>
            <a:r>
              <a:rPr lang="da-DK" sz="2400" dirty="0"/>
              <a:t>Nyborg Hansen</a:t>
            </a:r>
          </a:p>
          <a:p>
            <a:pPr algn="ctr" eaLnBrk="1" hangingPunct="1">
              <a:buNone/>
            </a:pPr>
            <a:r>
              <a:rPr lang="da-DK" sz="2400" dirty="0" smtClean="0"/>
              <a:t>Cours manager:</a:t>
            </a:r>
            <a:endParaRPr lang="da-DK" sz="2400" dirty="0"/>
          </a:p>
          <a:p>
            <a:pPr algn="ctr" eaLnBrk="1" hangingPunct="1">
              <a:buNone/>
            </a:pPr>
            <a:r>
              <a:rPr lang="da-DK" sz="2400" dirty="0" smtClean="0"/>
              <a:t>Bo Jensen</a:t>
            </a:r>
            <a:endParaRPr lang="da-DK" dirty="0" smtClean="0"/>
          </a:p>
          <a:p>
            <a:pPr algn="ctr" eaLnBrk="1" hangingPunct="1">
              <a:buNone/>
            </a:pPr>
            <a:r>
              <a:rPr lang="da-DK" sz="2400" dirty="0" smtClean="0"/>
              <a:t>Course Administrator:</a:t>
            </a:r>
          </a:p>
          <a:p>
            <a:pPr algn="ctr" eaLnBrk="1" hangingPunct="1">
              <a:buNone/>
            </a:pPr>
            <a:r>
              <a:rPr lang="da-DK" sz="2400" dirty="0" smtClean="0"/>
              <a:t>Mette Mazur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Rectangle 11"/>
          <p:cNvSpPr>
            <a:spLocks noChangeArrowheads="1"/>
          </p:cNvSpPr>
          <p:nvPr/>
        </p:nvSpPr>
        <p:spPr bwMode="auto">
          <a:xfrm>
            <a:off x="719138" y="2517775"/>
            <a:ext cx="7916862" cy="2384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sz="1800" baseline="30000" dirty="0">
              <a:solidFill>
                <a:srgbClr val="000000"/>
              </a:solidFill>
              <a:latin typeface="Tahoma" pitchFamily="34" charset="0"/>
            </a:endParaRPr>
          </a:p>
        </p:txBody>
      </p:sp>
      <p:sp>
        <p:nvSpPr>
          <p:cNvPr id="7173" name="Rectangle 1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en-US" sz="2400" dirty="0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SIMAC Hydraulic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dirty="0" smtClean="0"/>
              <a:t>Course Plan</a:t>
            </a:r>
            <a:endParaRPr lang="en-US" dirty="0"/>
          </a:p>
        </p:txBody>
      </p:sp>
      <p:sp>
        <p:nvSpPr>
          <p:cNvPr id="6145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0107" y="2276872"/>
            <a:ext cx="8751515" cy="4175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Who are you</a:t>
            </a:r>
            <a:endParaRPr lang="en-US" dirty="0"/>
          </a:p>
        </p:txBody>
      </p:sp>
      <p:sp>
        <p:nvSpPr>
          <p:cNvPr id="6146" name="Pladsholder til indhold 2"/>
          <p:cNvSpPr>
            <a:spLocks noGrp="1"/>
          </p:cNvSpPr>
          <p:nvPr>
            <p:ph idx="4294967295"/>
          </p:nvPr>
        </p:nvSpPr>
        <p:spPr>
          <a:xfrm>
            <a:off x="1371600" y="2017713"/>
            <a:ext cx="7772400" cy="4114800"/>
          </a:xfrm>
        </p:spPr>
        <p:txBody>
          <a:bodyPr/>
          <a:lstStyle/>
          <a:p>
            <a:pPr lvl="1">
              <a:buNone/>
            </a:pPr>
            <a:endParaRPr lang="en-GB" sz="3600" dirty="0" smtClean="0"/>
          </a:p>
          <a:p>
            <a:pPr lvl="1">
              <a:buNone/>
            </a:pPr>
            <a:r>
              <a:rPr lang="en-GB" sz="3600" dirty="0" smtClean="0"/>
              <a:t>Hydraulic experience </a:t>
            </a:r>
          </a:p>
          <a:p>
            <a:pPr lvl="1">
              <a:buNone/>
            </a:pPr>
            <a:r>
              <a:rPr lang="en-GB" sz="3600" dirty="0" smtClean="0"/>
              <a:t>Your job </a:t>
            </a:r>
          </a:p>
          <a:p>
            <a:pPr lvl="1">
              <a:buNone/>
            </a:pPr>
            <a:r>
              <a:rPr lang="en-GB" sz="3600" dirty="0" smtClean="0"/>
              <a:t>What Rig</a:t>
            </a:r>
          </a:p>
          <a:p>
            <a:pPr lvl="1">
              <a:buNone/>
            </a:pPr>
            <a:r>
              <a:rPr lang="en-GB" sz="3600" dirty="0" smtClean="0"/>
              <a:t>Your expectations to Hydraulic 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aff training presentation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Staff training presentation</Template>
  <TotalTime>1480</TotalTime>
  <Words>42</Words>
  <Application>Microsoft Office PowerPoint</Application>
  <PresentationFormat>Skærmshow (4:3)</PresentationFormat>
  <Paragraphs>17</Paragraphs>
  <Slides>3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Diastitler</vt:lpstr>
      </vt:variant>
      <vt:variant>
        <vt:i4>3</vt:i4>
      </vt:variant>
    </vt:vector>
  </HeadingPairs>
  <TitlesOfParts>
    <vt:vector size="4" baseType="lpstr">
      <vt:lpstr>Staff training presentation</vt:lpstr>
      <vt:lpstr>SIMAC Hydraulic 2</vt:lpstr>
      <vt:lpstr>SIMAC Hydraulic 2 Course Plan</vt:lpstr>
      <vt:lpstr>Who are you</vt:lpstr>
    </vt:vector>
  </TitlesOfParts>
  <Company>Microsoft Corporation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Hydraulic Mechanical</dc:title>
  <dc:creator>SIMAC</dc:creator>
  <cp:lastModifiedBy>Søren Nyborg Hansen</cp:lastModifiedBy>
  <cp:revision>43</cp:revision>
  <dcterms:created xsi:type="dcterms:W3CDTF">2010-03-24T09:49:27Z</dcterms:created>
  <dcterms:modified xsi:type="dcterms:W3CDTF">2014-10-20T04:06:24Z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TC011811241033</vt:lpwstr>
  </property>
</Properties>
</file>