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4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61" r:id="rId1"/>
  </p:sldMasterIdLst>
  <p:notesMasterIdLst>
    <p:notesMasterId r:id="rId4"/>
  </p:notesMasterIdLst>
  <p:handoutMasterIdLst>
    <p:handoutMasterId r:id="rId5"/>
  </p:handoutMasterIdLst>
  <p:sldIdLst>
    <p:sldId id="257" r:id="rId2"/>
    <p:sldId id="258" r:id="rId3"/>
  </p:sldIdLst>
  <p:sldSz cx="9144000" cy="6858000" type="screen4x3"/>
  <p:notesSz cx="6797675" cy="9926638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66"/>
    <a:srgbClr val="FFCC00"/>
    <a:srgbClr val="00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69" autoAdjust="0"/>
    <p:restoredTop sz="64608" autoAdjust="0"/>
  </p:normalViewPr>
  <p:slideViewPr>
    <p:cSldViewPr>
      <p:cViewPr varScale="1">
        <p:scale>
          <a:sx n="93" d="100"/>
          <a:sy n="93" d="100"/>
        </p:scale>
        <p:origin x="-2888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45" d="100"/>
          <a:sy n="45" d="100"/>
        </p:scale>
        <p:origin x="-1998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5" Type="http://schemas.openxmlformats.org/officeDocument/2006/relationships/handoutMaster" Target="handoutMasters/handoutMaster1.xml"/><Relationship Id="rId6" Type="http://schemas.openxmlformats.org/officeDocument/2006/relationships/printerSettings" Target="printerSettings/printerSettings1.bin"/><Relationship Id="rId7" Type="http://schemas.openxmlformats.org/officeDocument/2006/relationships/presProps" Target="presProps.xml"/><Relationship Id="rId8" Type="http://schemas.openxmlformats.org/officeDocument/2006/relationships/viewProps" Target="viewProps.xml"/><Relationship Id="rId9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454" cy="4956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4" rIns="93029" bIns="46514" numCol="1" anchor="t" anchorCtr="0" compatLnSpc="1">
            <a:prstTxWarp prst="textNoShape">
              <a:avLst/>
            </a:prstTxWarp>
          </a:bodyPr>
          <a:lstStyle>
            <a:lvl1pPr defTabSz="930275">
              <a:defRPr kumimoji="1" sz="1200">
                <a:latin typeface="Tahoma" pitchFamily="34" charset="0"/>
              </a:defRPr>
            </a:lvl1pPr>
          </a:lstStyle>
          <a:p>
            <a:endParaRPr lang="en-US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0680" y="0"/>
            <a:ext cx="2945454" cy="4956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4" rIns="93029" bIns="46514" numCol="1" anchor="t" anchorCtr="0" compatLnSpc="1">
            <a:prstTxWarp prst="textNoShape">
              <a:avLst/>
            </a:prstTxWarp>
          </a:bodyPr>
          <a:lstStyle>
            <a:lvl1pPr algn="r" defTabSz="930275">
              <a:defRPr kumimoji="1" sz="1200">
                <a:latin typeface="Tahoma" pitchFamily="34" charset="0"/>
              </a:defRPr>
            </a:lvl1pPr>
          </a:lstStyle>
          <a:p>
            <a:endParaRPr lang="en-US"/>
          </a:p>
        </p:txBody>
      </p:sp>
      <p:sp>
        <p:nvSpPr>
          <p:cNvPr id="1946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9288"/>
            <a:ext cx="2945454" cy="4956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4" rIns="93029" bIns="46514" numCol="1" anchor="b" anchorCtr="0" compatLnSpc="1">
            <a:prstTxWarp prst="textNoShape">
              <a:avLst/>
            </a:prstTxWarp>
          </a:bodyPr>
          <a:lstStyle>
            <a:lvl1pPr defTabSz="930275">
              <a:defRPr kumimoji="1" sz="1200">
                <a:latin typeface="Tahoma" pitchFamily="34" charset="0"/>
              </a:defRPr>
            </a:lvl1pPr>
          </a:lstStyle>
          <a:p>
            <a:endParaRPr lang="en-US"/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0680" y="9429288"/>
            <a:ext cx="2945454" cy="4956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4" rIns="93029" bIns="46514" numCol="1" anchor="b" anchorCtr="0" compatLnSpc="1">
            <a:prstTxWarp prst="textNoShape">
              <a:avLst/>
            </a:prstTxWarp>
          </a:bodyPr>
          <a:lstStyle>
            <a:lvl1pPr algn="r" defTabSz="930275">
              <a:defRPr kumimoji="1" sz="1200">
                <a:latin typeface="Tahoma" pitchFamily="34" charset="0"/>
              </a:defRPr>
            </a:lvl1pPr>
          </a:lstStyle>
          <a:p>
            <a:fld id="{EB1A41B6-7479-4F2A-9C7C-4382C2914A1A}" type="slidenum">
              <a:rPr lang="en-US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67971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454" cy="4956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381" tIns="0" rIns="19381" bIns="0" numCol="1" anchor="t" anchorCtr="0" compatLnSpc="1">
            <a:prstTxWarp prst="textNoShape">
              <a:avLst/>
            </a:prstTxWarp>
          </a:bodyPr>
          <a:lstStyle>
            <a:lvl1pPr defTabSz="930275">
              <a:defRPr kumimoji="1" sz="1000" i="1">
                <a:latin typeface="Tahoma" pitchFamily="34" charset="0"/>
              </a:defRPr>
            </a:lvl1pPr>
          </a:lstStyle>
          <a:p>
            <a:r>
              <a:rPr lang="en-US"/>
              <a:t>*</a:t>
            </a:r>
            <a:endParaRPr lang="en-US" sz="120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2222" y="0"/>
            <a:ext cx="2945454" cy="4956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381" tIns="0" rIns="19381" bIns="0" numCol="1" anchor="t" anchorCtr="0" compatLnSpc="1">
            <a:prstTxWarp prst="textNoShape">
              <a:avLst/>
            </a:prstTxWarp>
          </a:bodyPr>
          <a:lstStyle>
            <a:lvl1pPr algn="r" defTabSz="930275">
              <a:defRPr kumimoji="1" sz="1000" i="1">
                <a:latin typeface="Tahoma" pitchFamily="34" charset="0"/>
              </a:defRPr>
            </a:lvl1pPr>
          </a:lstStyle>
          <a:p>
            <a:r>
              <a:rPr lang="en-US"/>
              <a:t>07/16/96</a:t>
            </a:r>
            <a:endParaRPr lang="en-US" sz="1200"/>
          </a:p>
        </p:txBody>
      </p:sp>
      <p:sp>
        <p:nvSpPr>
          <p:cNvPr id="2052" name="Rectangle 4"/>
          <p:cNvSpPr>
            <a:spLocks noGrp="1" noRot="1" noChangeAspect="1" noChangeArrowheads="1"/>
          </p:cNvSpPr>
          <p:nvPr>
            <p:ph type="sldImg" idx="2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noFill/>
          <a:ln w="12700" cap="sq">
            <a:solidFill>
              <a:schemeClr val="tx1"/>
            </a:solidFill>
            <a:miter lim="800000"/>
            <a:headEnd/>
            <a:tailEnd/>
          </a:ln>
          <a:effectLst/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5227" y="4715493"/>
            <a:ext cx="4987223" cy="44659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675" tIns="46838" rIns="93675" bIns="468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0985"/>
            <a:ext cx="2945454" cy="4956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381" tIns="0" rIns="19381" bIns="0" numCol="1" anchor="b" anchorCtr="0" compatLnSpc="1">
            <a:prstTxWarp prst="textNoShape">
              <a:avLst/>
            </a:prstTxWarp>
          </a:bodyPr>
          <a:lstStyle>
            <a:lvl1pPr defTabSz="930275">
              <a:defRPr kumimoji="1" sz="1000" i="1">
                <a:latin typeface="Tahoma" pitchFamily="34" charset="0"/>
              </a:defRPr>
            </a:lvl1pPr>
          </a:lstStyle>
          <a:p>
            <a:r>
              <a:rPr lang="en-US"/>
              <a:t>*</a:t>
            </a:r>
            <a:endParaRPr lang="en-US" sz="1200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2222" y="9430985"/>
            <a:ext cx="2945454" cy="4956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381" tIns="0" rIns="19381" bIns="0" numCol="1" anchor="b" anchorCtr="0" compatLnSpc="1">
            <a:prstTxWarp prst="textNoShape">
              <a:avLst/>
            </a:prstTxWarp>
          </a:bodyPr>
          <a:lstStyle>
            <a:lvl1pPr algn="r" defTabSz="930275">
              <a:defRPr kumimoji="1" sz="1000" i="1">
                <a:latin typeface="Tahoma" pitchFamily="34" charset="0"/>
              </a:defRPr>
            </a:lvl1pPr>
          </a:lstStyle>
          <a:p>
            <a:r>
              <a:rPr lang="en-US"/>
              <a:t>##</a:t>
            </a:r>
            <a:endParaRPr lang="en-US" sz="1200"/>
          </a:p>
        </p:txBody>
      </p:sp>
    </p:spTree>
    <p:extLst>
      <p:ext uri="{BB962C8B-B14F-4D97-AF65-F5344CB8AC3E}">
        <p14:creationId xmlns:p14="http://schemas.microsoft.com/office/powerpoint/2010/main" val="882084899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842" name="Group 2"/>
          <p:cNvGrpSpPr>
            <a:grpSpLocks/>
          </p:cNvGrpSpPr>
          <p:nvPr/>
        </p:nvGrpSpPr>
        <p:grpSpPr bwMode="auto">
          <a:xfrm>
            <a:off x="0" y="2438400"/>
            <a:ext cx="9009063" cy="1052513"/>
            <a:chOff x="0" y="1536"/>
            <a:chExt cx="5675" cy="663"/>
          </a:xfrm>
        </p:grpSpPr>
        <p:grpSp>
          <p:nvGrpSpPr>
            <p:cNvPr id="35843" name="Group 3"/>
            <p:cNvGrpSpPr>
              <a:grpSpLocks/>
            </p:cNvGrpSpPr>
            <p:nvPr/>
          </p:nvGrpSpPr>
          <p:grpSpPr bwMode="auto">
            <a:xfrm>
              <a:off x="183" y="1604"/>
              <a:ext cx="448" cy="299"/>
              <a:chOff x="720" y="336"/>
              <a:chExt cx="624" cy="432"/>
            </a:xfrm>
          </p:grpSpPr>
          <p:sp>
            <p:nvSpPr>
              <p:cNvPr id="35844" name="Rectangle 4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 noProof="0"/>
              </a:p>
            </p:txBody>
          </p:sp>
          <p:sp>
            <p:nvSpPr>
              <p:cNvPr id="35845" name="Rectangle 5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 noProof="0"/>
              </a:p>
            </p:txBody>
          </p:sp>
        </p:grpSp>
        <p:grpSp>
          <p:nvGrpSpPr>
            <p:cNvPr id="35846" name="Group 6"/>
            <p:cNvGrpSpPr>
              <a:grpSpLocks/>
            </p:cNvGrpSpPr>
            <p:nvPr/>
          </p:nvGrpSpPr>
          <p:grpSpPr bwMode="auto">
            <a:xfrm>
              <a:off x="261" y="1870"/>
              <a:ext cx="465" cy="299"/>
              <a:chOff x="912" y="2640"/>
              <a:chExt cx="672" cy="432"/>
            </a:xfrm>
          </p:grpSpPr>
          <p:sp>
            <p:nvSpPr>
              <p:cNvPr id="35847" name="Rectangle 7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 noProof="0"/>
              </a:p>
            </p:txBody>
          </p:sp>
          <p:sp>
            <p:nvSpPr>
              <p:cNvPr id="35848" name="Rectangle 8"/>
              <p:cNvSpPr>
                <a:spLocks noChangeArrowheads="1"/>
              </p:cNvSpPr>
              <p:nvPr/>
            </p:nvSpPr>
            <p:spPr bwMode="auto"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 noProof="0"/>
              </a:p>
            </p:txBody>
          </p:sp>
        </p:grpSp>
        <p:sp>
          <p:nvSpPr>
            <p:cNvPr id="35849" name="Rectangle 9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 noProof="0"/>
            </a:p>
          </p:txBody>
        </p:sp>
        <p:sp>
          <p:nvSpPr>
            <p:cNvPr id="35850" name="Rectangle 10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 noProof="0"/>
            </a:p>
          </p:txBody>
        </p:sp>
        <p:sp>
          <p:nvSpPr>
            <p:cNvPr id="35851" name="Rectangle 11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 noProof="0"/>
            </a:p>
          </p:txBody>
        </p:sp>
      </p:grpSp>
      <p:sp>
        <p:nvSpPr>
          <p:cNvPr id="35852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990600" y="1676400"/>
            <a:ext cx="7772400" cy="1462088"/>
          </a:xfrm>
        </p:spPr>
        <p:txBody>
          <a:bodyPr/>
          <a:lstStyle>
            <a:lvl1pPr>
              <a:defRPr/>
            </a:lvl1pPr>
          </a:lstStyle>
          <a:p>
            <a:r>
              <a:rPr lang="en-US" noProof="0" smtClean="0"/>
              <a:t>Click to edit Master title style</a:t>
            </a:r>
            <a:endParaRPr lang="en-US" noProof="0"/>
          </a:p>
        </p:txBody>
      </p:sp>
      <p:sp>
        <p:nvSpPr>
          <p:cNvPr id="35853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noProof="0" smtClean="0"/>
              <a:t>Click to edit Master subtitle style</a:t>
            </a:r>
            <a:endParaRPr lang="en-US" noProof="0"/>
          </a:p>
        </p:txBody>
      </p:sp>
      <p:sp>
        <p:nvSpPr>
          <p:cNvPr id="35854" name="Rectangle 14"/>
          <p:cNvSpPr>
            <a:spLocks noGrp="1" noChangeArrowheads="1"/>
          </p:cNvSpPr>
          <p:nvPr>
            <p:ph type="dt" sz="half" idx="2"/>
          </p:nvPr>
        </p:nvSpPr>
        <p:spPr>
          <a:xfrm>
            <a:off x="9906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noProof="0"/>
          </a:p>
        </p:txBody>
      </p:sp>
      <p:sp>
        <p:nvSpPr>
          <p:cNvPr id="35855" name="Rectangle 15"/>
          <p:cNvSpPr>
            <a:spLocks noGrp="1" noChangeArrowheads="1"/>
          </p:cNvSpPr>
          <p:nvPr>
            <p:ph type="ftr" sz="quarter" idx="3"/>
          </p:nvPr>
        </p:nvSpPr>
        <p:spPr>
          <a:xfrm>
            <a:off x="3429000" y="6248400"/>
            <a:ext cx="28956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noProof="0"/>
          </a:p>
        </p:txBody>
      </p:sp>
      <p:sp>
        <p:nvSpPr>
          <p:cNvPr id="35856" name="Rectangle 1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1C12B4DE-DBE5-4DB7-AA82-E3BC2B5B353A}" type="slidenum">
              <a:rPr lang="en-US" noProof="0"/>
              <a:pPr/>
              <a:t>‹nr.›</a:t>
            </a:fld>
            <a:endParaRPr lang="en-US" noProof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B4F7902-AAF7-4857-9FD3-380EAE3D9BE7}" type="slidenum">
              <a:rPr lang="en-US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04050" y="214313"/>
            <a:ext cx="1951038" cy="5918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0938" y="214313"/>
            <a:ext cx="5700712" cy="5918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189E9B0-DF9B-4A05-9081-81A9112500CF}" type="slidenum">
              <a:rPr lang="en-US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E7E9897-CE64-4199-9BB9-6F6FB5E3B240}" type="slidenum">
              <a:rPr lang="en-US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C7F42-E21E-4245-BFD2-0E3FDDB8E131}" type="slidenum">
              <a:rPr lang="en-US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6E14D79-0731-42D3-AEC0-44E7CC2D4392}" type="slidenum">
              <a:rPr lang="en-US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1D811FE-2A93-430E-993E-5FA99C0EDA17}" type="slidenum">
              <a:rPr lang="en-US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D88617-7352-435A-8FF4-967A01210FF6}" type="slidenum">
              <a:rPr lang="en-US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34E3C65-1C86-4FA9-BC80-548252E7310E}" type="slidenum">
              <a:rPr lang="en-US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38DE374-FFDB-43CC-8C81-6806EEAF1D1E}" type="slidenum">
              <a:rPr lang="en-US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4E3F9F2-C808-40EF-9AD1-7499DCCC532B}" type="slidenum">
              <a:rPr lang="en-US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ChangeArrowheads="1"/>
          </p:cNvSpPr>
          <p:nvPr/>
        </p:nvSpPr>
        <p:spPr bwMode="ltGray">
          <a:xfrm>
            <a:off x="417513" y="1098550"/>
            <a:ext cx="438150" cy="474663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en-US" sz="2400" noProof="0">
              <a:latin typeface="Tahoma" pitchFamily="34" charset="0"/>
            </a:endParaRPr>
          </a:p>
        </p:txBody>
      </p:sp>
      <p:sp>
        <p:nvSpPr>
          <p:cNvPr id="34819" name="Rectangle 3"/>
          <p:cNvSpPr>
            <a:spLocks noChangeArrowheads="1"/>
          </p:cNvSpPr>
          <p:nvPr/>
        </p:nvSpPr>
        <p:spPr bwMode="ltGray">
          <a:xfrm>
            <a:off x="800100" y="1098550"/>
            <a:ext cx="328613" cy="474663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en-US" sz="2400" noProof="0">
              <a:latin typeface="Tahoma" pitchFamily="34" charset="0"/>
            </a:endParaRPr>
          </a:p>
        </p:txBody>
      </p:sp>
      <p:sp>
        <p:nvSpPr>
          <p:cNvPr id="34820" name="Rectangle 4"/>
          <p:cNvSpPr>
            <a:spLocks noChangeArrowheads="1"/>
          </p:cNvSpPr>
          <p:nvPr/>
        </p:nvSpPr>
        <p:spPr bwMode="ltGray">
          <a:xfrm>
            <a:off x="541338" y="1520825"/>
            <a:ext cx="422275" cy="474663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en-US" sz="2400" noProof="0">
              <a:latin typeface="Tahoma" pitchFamily="34" charset="0"/>
            </a:endParaRPr>
          </a:p>
        </p:txBody>
      </p:sp>
      <p:sp>
        <p:nvSpPr>
          <p:cNvPr id="34821" name="Rectangle 5"/>
          <p:cNvSpPr>
            <a:spLocks noChangeArrowheads="1"/>
          </p:cNvSpPr>
          <p:nvPr/>
        </p:nvSpPr>
        <p:spPr bwMode="ltGray">
          <a:xfrm>
            <a:off x="911225" y="1520825"/>
            <a:ext cx="368300" cy="474663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en-US" sz="2400" noProof="0">
              <a:latin typeface="Tahoma" pitchFamily="34" charset="0"/>
            </a:endParaRPr>
          </a:p>
        </p:txBody>
      </p:sp>
      <p:sp>
        <p:nvSpPr>
          <p:cNvPr id="34822" name="Rectangle 6"/>
          <p:cNvSpPr>
            <a:spLocks noChangeArrowheads="1"/>
          </p:cNvSpPr>
          <p:nvPr/>
        </p:nvSpPr>
        <p:spPr bwMode="ltGray">
          <a:xfrm>
            <a:off x="127000" y="1447800"/>
            <a:ext cx="560388" cy="42227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en-US" sz="2400" noProof="0">
              <a:latin typeface="Tahoma" pitchFamily="34" charset="0"/>
            </a:endParaRPr>
          </a:p>
        </p:txBody>
      </p:sp>
      <p:sp>
        <p:nvSpPr>
          <p:cNvPr id="34823" name="Rectangle 7"/>
          <p:cNvSpPr>
            <a:spLocks noChangeArrowheads="1"/>
          </p:cNvSpPr>
          <p:nvPr/>
        </p:nvSpPr>
        <p:spPr bwMode="gray">
          <a:xfrm>
            <a:off x="762000" y="990600"/>
            <a:ext cx="31750" cy="1052513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en-US" sz="2400" noProof="0">
              <a:latin typeface="Tahoma" pitchFamily="34" charset="0"/>
            </a:endParaRPr>
          </a:p>
        </p:txBody>
      </p:sp>
      <p:sp>
        <p:nvSpPr>
          <p:cNvPr id="34824" name="Rectangle 8"/>
          <p:cNvSpPr>
            <a:spLocks noChangeArrowheads="1"/>
          </p:cNvSpPr>
          <p:nvPr/>
        </p:nvSpPr>
        <p:spPr bwMode="gray">
          <a:xfrm>
            <a:off x="442913" y="1781175"/>
            <a:ext cx="8226425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en-US" sz="2400" noProof="0">
              <a:latin typeface="Tahoma" pitchFamily="34" charset="0"/>
            </a:endParaRPr>
          </a:p>
        </p:txBody>
      </p:sp>
      <p:sp>
        <p:nvSpPr>
          <p:cNvPr id="34825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150938" y="214313"/>
            <a:ext cx="7793037" cy="1462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34826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2688" y="2017713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4827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62050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+mn-lt"/>
              </a:defRPr>
            </a:lvl1pPr>
          </a:lstStyle>
          <a:p>
            <a:endParaRPr lang="en-US" noProof="0"/>
          </a:p>
        </p:txBody>
      </p:sp>
      <p:sp>
        <p:nvSpPr>
          <p:cNvPr id="34828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657600" y="62436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+mn-lt"/>
              </a:defRPr>
            </a:lvl1pPr>
          </a:lstStyle>
          <a:p>
            <a:endParaRPr lang="en-US" noProof="0"/>
          </a:p>
        </p:txBody>
      </p:sp>
      <p:sp>
        <p:nvSpPr>
          <p:cNvPr id="34829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42150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latin typeface="+mn-lt"/>
              </a:defRPr>
            </a:lvl1pPr>
          </a:lstStyle>
          <a:p>
            <a:fld id="{06DA8823-C7DF-45B1-A4A2-2AB4F4A47886}" type="slidenum">
              <a:rPr lang="en-US" noProof="0"/>
              <a:pPr/>
              <a:t>‹nr.›</a:t>
            </a:fld>
            <a:endParaRPr lang="en-US" noProof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SIMAC Hydraulic 2</a:t>
            </a:r>
            <a:endParaRPr lang="da-DK" dirty="0" smtClean="0"/>
          </a:p>
        </p:txBody>
      </p:sp>
      <p:sp>
        <p:nvSpPr>
          <p:cNvPr id="3075" name="Pladsholder til indhold 2"/>
          <p:cNvSpPr>
            <a:spLocks noGrp="1"/>
          </p:cNvSpPr>
          <p:nvPr>
            <p:ph idx="4294967295"/>
          </p:nvPr>
        </p:nvSpPr>
        <p:spPr>
          <a:xfrm>
            <a:off x="500034" y="2071678"/>
            <a:ext cx="7772400" cy="4114800"/>
          </a:xfrm>
        </p:spPr>
        <p:txBody>
          <a:bodyPr/>
          <a:lstStyle/>
          <a:p>
            <a:pPr algn="ctr" eaLnBrk="1" hangingPunct="1"/>
            <a:endParaRPr lang="en-US" dirty="0" smtClean="0"/>
          </a:p>
          <a:p>
            <a:pPr algn="ctr" eaLnBrk="1" hangingPunct="1">
              <a:buNone/>
            </a:pPr>
            <a:r>
              <a:rPr lang="da-DK" sz="4000" dirty="0" smtClean="0">
                <a:latin typeface="+mj-lt"/>
              </a:rPr>
              <a:t>Automation </a:t>
            </a:r>
            <a:r>
              <a:rPr lang="da-DK" sz="4000" dirty="0" err="1" smtClean="0">
                <a:latin typeface="+mj-lt"/>
              </a:rPr>
              <a:t>Studio</a:t>
            </a:r>
            <a:endParaRPr lang="da-DK" sz="4000" dirty="0" smtClean="0">
              <a:latin typeface="+mj-lt"/>
            </a:endParaRPr>
          </a:p>
          <a:p>
            <a:pPr algn="ctr" eaLnBrk="1" hangingPunct="1">
              <a:buNone/>
            </a:pPr>
            <a:r>
              <a:rPr lang="da-DK" sz="4000" dirty="0" err="1" smtClean="0">
                <a:latin typeface="+mj-lt"/>
              </a:rPr>
              <a:t>Introduction</a:t>
            </a:r>
            <a:endParaRPr lang="da-DK" dirty="0" smtClean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Hydraulic circuit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4414" y="1928802"/>
            <a:ext cx="3246457" cy="46529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5572132" y="3371679"/>
            <a:ext cx="321471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 Design hydraulic circuit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Simulate  hydraulic 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Simulate electro hydraulic 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Measurements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taff training presentation">
  <a:themeElements>
    <a:clrScheme name="Blends 5">
      <a:dk1>
        <a:srgbClr val="000000"/>
      </a:dk1>
      <a:lt1>
        <a:srgbClr val="FFFFFF"/>
      </a:lt1>
      <a:dk2>
        <a:srgbClr val="000066"/>
      </a:dk2>
      <a:lt2>
        <a:srgbClr val="333333"/>
      </a:lt2>
      <a:accent1>
        <a:srgbClr val="C4709A"/>
      </a:accent1>
      <a:accent2>
        <a:srgbClr val="4B4EB5"/>
      </a:accent2>
      <a:accent3>
        <a:srgbClr val="FFFFFF"/>
      </a:accent3>
      <a:accent4>
        <a:srgbClr val="000000"/>
      </a:accent4>
      <a:accent5>
        <a:srgbClr val="DEBBCA"/>
      </a:accent5>
      <a:accent6>
        <a:srgbClr val="4346A4"/>
      </a:accent6>
      <a:hlink>
        <a:srgbClr val="C481CF"/>
      </a:hlink>
      <a:folHlink>
        <a:srgbClr val="76B749"/>
      </a:folHlink>
    </a:clrScheme>
    <a:fontScheme name="Blends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Blend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2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3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4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Staff training presentation</Template>
  <TotalTime>193</TotalTime>
  <Words>21</Words>
  <Application>Microsoft Macintosh PowerPoint</Application>
  <PresentationFormat>Skærmshow (4:3)</PresentationFormat>
  <Paragraphs>9</Paragraphs>
  <Slides>2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Diastitler</vt:lpstr>
      </vt:variant>
      <vt:variant>
        <vt:i4>2</vt:i4>
      </vt:variant>
    </vt:vector>
  </HeadingPairs>
  <TitlesOfParts>
    <vt:vector size="3" baseType="lpstr">
      <vt:lpstr>Staff training presentation</vt:lpstr>
      <vt:lpstr>SIMAC Hydraulic 2</vt:lpstr>
      <vt:lpstr>Hydraulic circuit</vt:lpstr>
    </vt:vector>
  </TitlesOfParts>
  <Manager/>
  <Company>Microsoft Corporation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Hydraulic Mechanical </dc:title>
  <dc:subject/>
  <dc:creator>SIMAC</dc:creator>
  <cp:keywords/>
  <dc:description/>
  <cp:lastModifiedBy>Søren Nyborg Hansen</cp:lastModifiedBy>
  <cp:revision>31</cp:revision>
  <dcterms:created xsi:type="dcterms:W3CDTF">2010-03-24T09:49:27Z</dcterms:created>
  <dcterms:modified xsi:type="dcterms:W3CDTF">2014-10-04T16:11:00Z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TC011811241033</vt:lpwstr>
  </property>
</Properties>
</file>