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5" r:id="rId3"/>
    <p:sldId id="267" r:id="rId4"/>
    <p:sldId id="269" r:id="rId5"/>
    <p:sldId id="271" r:id="rId6"/>
    <p:sldId id="273" r:id="rId7"/>
    <p:sldId id="275" r:id="rId8"/>
    <p:sldId id="277" r:id="rId9"/>
    <p:sldId id="279" r:id="rId10"/>
    <p:sldId id="281" r:id="rId11"/>
    <p:sldId id="283" r:id="rId12"/>
    <p:sldId id="286" r:id="rId13"/>
    <p:sldId id="288" r:id="rId14"/>
    <p:sldId id="290" r:id="rId15"/>
    <p:sldId id="264" r:id="rId16"/>
  </p:sldIdLst>
  <p:sldSz cx="9144000" cy="6858000" type="screen4x3"/>
  <p:notesSz cx="6797675" cy="987266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1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5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6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8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5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64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7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3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1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268C-1053-4A69-B913-975CF04DDEF7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6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B268C-1053-4A69-B913-975CF04DDEF7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C49A1-8934-4A43-B380-58E9057527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5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ig. 17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52" y="1988840"/>
            <a:ext cx="238125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ig. 17-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572" y="1988840"/>
            <a:ext cx="238125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ig. 17-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128" y="1988840"/>
            <a:ext cx="2381250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656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Fig. 17-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76" y="1988840"/>
            <a:ext cx="3810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ig. 17-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276" y="1988840"/>
            <a:ext cx="38100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735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Fig. 17-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28" y="1988840"/>
            <a:ext cx="38100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ig. 17-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156" y="1986424"/>
            <a:ext cx="3810000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933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Fig. 17-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942" y="1982232"/>
            <a:ext cx="23812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ig. 17-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142" y="1988840"/>
            <a:ext cx="238125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ig. 17-3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52" y="1982232"/>
            <a:ext cx="238125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416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Fig. 17-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702" y="1988840"/>
            <a:ext cx="238125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ig. 17-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062" y="1986136"/>
            <a:ext cx="23812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017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Fig. 17-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181" y="1988840"/>
            <a:ext cx="2381250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ig. 17-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182" y="1988840"/>
            <a:ext cx="238125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288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ig. 17-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2381250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12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g. 17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938" y="1988840"/>
            <a:ext cx="23812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ig. 17-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062" y="1988840"/>
            <a:ext cx="2381250" cy="31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168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ig. 17-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702" y="1988840"/>
            <a:ext cx="238125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ig. 17-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062" y="1988840"/>
            <a:ext cx="2381250" cy="31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063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ig. 17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346" y="1994891"/>
            <a:ext cx="2381250" cy="316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ig. 17-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982" y="1989270"/>
            <a:ext cx="238125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84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Fig. 17-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332" y="1988840"/>
            <a:ext cx="238125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ig. 17-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812" y="1990426"/>
            <a:ext cx="238125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038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ig. 17-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702" y="1988980"/>
            <a:ext cx="238125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ig. 17-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182" y="1985945"/>
            <a:ext cx="238125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6056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Fig. 17-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582" y="1988840"/>
            <a:ext cx="238125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ig. 17-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182" y="1990137"/>
            <a:ext cx="238125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8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Fig. 17-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33513"/>
            <a:ext cx="238125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ig. 17-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812" y="1268760"/>
            <a:ext cx="23812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243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Fig. 17-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702" y="1988840"/>
            <a:ext cx="2381250" cy="30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ig. 17-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062" y="1988840"/>
            <a:ext cx="238125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312240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0</Words>
  <Application>Microsoft Office PowerPoint</Application>
  <PresentationFormat>Skærmshow (4:3)</PresentationFormat>
  <Paragraphs>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15</vt:i4>
      </vt:variant>
    </vt:vector>
  </HeadingPairs>
  <TitlesOfParts>
    <vt:vector size="16" baseType="lpstr"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spe</dc:creator>
  <cp:lastModifiedBy>spe</cp:lastModifiedBy>
  <cp:revision>11</cp:revision>
  <cp:lastPrinted>2015-04-16T07:35:07Z</cp:lastPrinted>
  <dcterms:created xsi:type="dcterms:W3CDTF">2015-04-15T09:20:28Z</dcterms:created>
  <dcterms:modified xsi:type="dcterms:W3CDTF">2015-04-19T18:03:03Z</dcterms:modified>
</cp:coreProperties>
</file>