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5" r:id="rId3"/>
    <p:sldId id="267" r:id="rId4"/>
    <p:sldId id="269" r:id="rId5"/>
    <p:sldId id="271" r:id="rId6"/>
    <p:sldId id="273" r:id="rId7"/>
    <p:sldId id="275" r:id="rId8"/>
    <p:sldId id="277" r:id="rId9"/>
    <p:sldId id="279" r:id="rId10"/>
    <p:sldId id="281" r:id="rId11"/>
    <p:sldId id="283" r:id="rId12"/>
    <p:sldId id="286" r:id="rId13"/>
    <p:sldId id="288" r:id="rId14"/>
    <p:sldId id="290" r:id="rId15"/>
    <p:sldId id="264" r:id="rId16"/>
  </p:sldIdLst>
  <p:sldSz cx="9144000" cy="6858000" type="screen4x3"/>
  <p:notesSz cx="6797675" cy="9872663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B268C-1053-4A69-B913-975CF04DDEF7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C49A1-8934-4A43-B380-58E9057527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79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B268C-1053-4A69-B913-975CF04DDEF7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C49A1-8934-4A43-B380-58E9057527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13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B268C-1053-4A69-B913-975CF04DDEF7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C49A1-8934-4A43-B380-58E9057527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355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B268C-1053-4A69-B913-975CF04DDEF7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C49A1-8934-4A43-B380-58E9057527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567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B268C-1053-4A69-B913-975CF04DDEF7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C49A1-8934-4A43-B380-58E9057527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583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B268C-1053-4A69-B913-975CF04DDEF7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C49A1-8934-4A43-B380-58E9057527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353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B268C-1053-4A69-B913-975CF04DDEF7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C49A1-8934-4A43-B380-58E9057527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564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B268C-1053-4A69-B913-975CF04DDEF7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C49A1-8934-4A43-B380-58E9057527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272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B268C-1053-4A69-B913-975CF04DDEF7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C49A1-8934-4A43-B380-58E9057527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539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B268C-1053-4A69-B913-975CF04DDEF7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C49A1-8934-4A43-B380-58E9057527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114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B268C-1053-4A69-B913-975CF04DDEF7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C49A1-8934-4A43-B380-58E9057527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464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B268C-1053-4A69-B913-975CF04DDEF7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C49A1-8934-4A43-B380-58E9057527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556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gif"/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gif"/><Relationship Id="rId2" Type="http://schemas.openxmlformats.org/officeDocument/2006/relationships/image" Target="../media/image29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ig. 17-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252" y="1988840"/>
            <a:ext cx="2381250" cy="310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Fig. 17-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5572" y="1988840"/>
            <a:ext cx="2381250" cy="291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Fig. 17-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5128" y="1988840"/>
            <a:ext cx="2381250" cy="3057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36568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Fig. 17-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676" y="1988840"/>
            <a:ext cx="38100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Fig. 17-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0276" y="1988840"/>
            <a:ext cx="3810000" cy="283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77358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Fig. 17-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728" y="1988840"/>
            <a:ext cx="3810000" cy="283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Fig. 17-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2156" y="1986424"/>
            <a:ext cx="3810000" cy="2657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49331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Fig. 17-3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7942" y="1982232"/>
            <a:ext cx="2381250" cy="2733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Fig. 17-3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0142" y="1988840"/>
            <a:ext cx="238125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Fig. 17-3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252" y="1982232"/>
            <a:ext cx="2381250" cy="2733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74164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Fig. 17-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7702" y="1988840"/>
            <a:ext cx="2381250" cy="267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Fig. 17-3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062" y="1986136"/>
            <a:ext cx="238125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80178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Fig. 17-3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7181" y="1988840"/>
            <a:ext cx="2381250" cy="2657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Fig. 17-3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8182" y="1988840"/>
            <a:ext cx="238125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22886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Fig. 17-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68760"/>
            <a:ext cx="2381250" cy="3009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9123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ig. 17-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6938" y="1988840"/>
            <a:ext cx="238125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Fig. 17-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062" y="1988840"/>
            <a:ext cx="2381250" cy="3133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2168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Fig. 17-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7702" y="1988840"/>
            <a:ext cx="2381250" cy="279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Fig. 17-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062" y="1988840"/>
            <a:ext cx="2381250" cy="3133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2063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Fig. 17-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0346" y="1994891"/>
            <a:ext cx="2381250" cy="3162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Fig. 17-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9982" y="1989270"/>
            <a:ext cx="2381250" cy="310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1844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Fig. 17-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332" y="1988840"/>
            <a:ext cx="2381250" cy="2714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Fig. 17-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5812" y="1990426"/>
            <a:ext cx="2381250" cy="306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1038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Fig. 17-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7702" y="1988980"/>
            <a:ext cx="2381250" cy="3114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Fig. 17-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8182" y="1985945"/>
            <a:ext cx="2381250" cy="315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6056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Fig. 17-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582" y="1988840"/>
            <a:ext cx="2381250" cy="270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Fig. 17-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8182" y="1990137"/>
            <a:ext cx="2381250" cy="307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68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Fig. 17-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433513"/>
            <a:ext cx="2381250" cy="2743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Fig. 17-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5812" y="1268760"/>
            <a:ext cx="238125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1243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Fig. 17-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7702" y="1988840"/>
            <a:ext cx="2381250" cy="3086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Fig. 17-2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062" y="1988840"/>
            <a:ext cx="2381250" cy="262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5312240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1578</TotalTime>
  <Words>0</Words>
  <Application>Microsoft Office PowerPoint</Application>
  <PresentationFormat>Skærmshow (4:3)</PresentationFormat>
  <Paragraphs>0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15</vt:i4>
      </vt:variant>
    </vt:vector>
  </HeadingPairs>
  <TitlesOfParts>
    <vt:vector size="16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spe</dc:creator>
  <cp:lastModifiedBy>spe</cp:lastModifiedBy>
  <cp:revision>11</cp:revision>
  <cp:lastPrinted>2015-04-16T07:35:07Z</cp:lastPrinted>
  <dcterms:created xsi:type="dcterms:W3CDTF">2015-04-15T09:20:28Z</dcterms:created>
  <dcterms:modified xsi:type="dcterms:W3CDTF">2015-04-19T18:03:03Z</dcterms:modified>
</cp:coreProperties>
</file>