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1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5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6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8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5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6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7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3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1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268C-1053-4A69-B913-975CF04DDEF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6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B268C-1053-4A69-B913-975CF04DDEF7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C49A1-8934-4A43-B380-58E9057527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5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gi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ig. 17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238125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711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ig. 17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462088"/>
            <a:ext cx="23812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168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ig. 17-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500188"/>
            <a:ext cx="238125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930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ig. 17-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33500"/>
            <a:ext cx="23812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063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ig. 17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500188"/>
            <a:ext cx="2381250" cy="313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5192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ig. 17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516063"/>
            <a:ext cx="2381250" cy="316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844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ig. 17-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485900"/>
            <a:ext cx="238125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25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ig. 17-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03338"/>
            <a:ext cx="23812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038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ig. 17-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470025"/>
            <a:ext cx="23812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55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ig. 17-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493838"/>
            <a:ext cx="2381250" cy="311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056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g. 17-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508125"/>
            <a:ext cx="238125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258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ig. 17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52713"/>
            <a:ext cx="23812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7966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ig. 17-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295400"/>
            <a:ext cx="238125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8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ig. 17-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470025"/>
            <a:ext cx="2381250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011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ig. 17-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09688"/>
            <a:ext cx="23812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243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Fig. 17-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462088"/>
            <a:ext cx="23812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4188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Fig. 17-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477963"/>
            <a:ext cx="238125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3122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Fig. 17-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257300"/>
            <a:ext cx="238125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0981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ig. 17-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279525"/>
            <a:ext cx="3810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7358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Fig. 17-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55725"/>
            <a:ext cx="38100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2359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Fig. 17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55725"/>
            <a:ext cx="38100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933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Fig. 17-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271588"/>
            <a:ext cx="38100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998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g. 17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731838"/>
            <a:ext cx="23812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203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Fig. 17-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09688"/>
            <a:ext cx="238125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9421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ig. 17-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09688"/>
            <a:ext cx="238125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164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Fig. 17-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127125"/>
            <a:ext cx="23812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2902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Fig. 17-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279525"/>
            <a:ext cx="238125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0178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Fig. 17-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279525"/>
            <a:ext cx="23812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0779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Fig. 17-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271588"/>
            <a:ext cx="238125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2886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Fig. 17-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165225"/>
            <a:ext cx="238125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60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g. 17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647700"/>
            <a:ext cx="23812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85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ig. 17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27038"/>
            <a:ext cx="2381250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783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g. 17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485900"/>
            <a:ext cx="238125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65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ig. 17-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393825"/>
            <a:ext cx="238125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43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ig. 17-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462088"/>
            <a:ext cx="2381250" cy="30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229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ig. 17-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1439863"/>
            <a:ext cx="238125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12392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Skærmshow (4:3)</PresentationFormat>
  <Paragraphs>0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36</vt:i4>
      </vt:variant>
    </vt:vector>
  </HeadingPairs>
  <TitlesOfParts>
    <vt:vector size="3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spe</dc:creator>
  <cp:lastModifiedBy>spe</cp:lastModifiedBy>
  <cp:revision>2</cp:revision>
  <dcterms:created xsi:type="dcterms:W3CDTF">2015-04-15T09:20:28Z</dcterms:created>
  <dcterms:modified xsi:type="dcterms:W3CDTF">2015-04-15T10:31:17Z</dcterms:modified>
</cp:coreProperties>
</file>