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B268C-1053-4A69-B913-975CF04DDEF7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C49A1-8934-4A43-B380-58E9057527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79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B268C-1053-4A69-B913-975CF04DDEF7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C49A1-8934-4A43-B380-58E9057527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13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B268C-1053-4A69-B913-975CF04DDEF7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C49A1-8934-4A43-B380-58E9057527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35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B268C-1053-4A69-B913-975CF04DDEF7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C49A1-8934-4A43-B380-58E9057527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567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B268C-1053-4A69-B913-975CF04DDEF7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C49A1-8934-4A43-B380-58E9057527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583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B268C-1053-4A69-B913-975CF04DDEF7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C49A1-8934-4A43-B380-58E9057527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353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B268C-1053-4A69-B913-975CF04DDEF7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C49A1-8934-4A43-B380-58E9057527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564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B268C-1053-4A69-B913-975CF04DDEF7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C49A1-8934-4A43-B380-58E9057527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272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B268C-1053-4A69-B913-975CF04DDEF7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C49A1-8934-4A43-B380-58E9057527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539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B268C-1053-4A69-B913-975CF04DDEF7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C49A1-8934-4A43-B380-58E9057527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11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B268C-1053-4A69-B913-975CF04DDEF7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C49A1-8934-4A43-B380-58E9057527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64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B268C-1053-4A69-B913-975CF04DDEF7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C49A1-8934-4A43-B380-58E9057527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556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gi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gi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gi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gi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gi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gi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gi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Fig. 17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420888"/>
            <a:ext cx="2381250" cy="1552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1711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Fig. 17-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1462088"/>
            <a:ext cx="238125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2168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Fig. 17-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1500188"/>
            <a:ext cx="2381250" cy="3133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59309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Fig. 17-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1333500"/>
            <a:ext cx="2381250" cy="279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20636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Fig. 17-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1500188"/>
            <a:ext cx="2381250" cy="3133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5192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Fig. 17-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1516063"/>
            <a:ext cx="2381250" cy="3162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18449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Fig. 17-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1485900"/>
            <a:ext cx="2381250" cy="310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325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Fig. 17-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1303338"/>
            <a:ext cx="2381250" cy="2714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10387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Fig. 17-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1470025"/>
            <a:ext cx="2381250" cy="306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7553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Fig. 17-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1493838"/>
            <a:ext cx="2381250" cy="3114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60567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Fig. 17-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1508125"/>
            <a:ext cx="2381250" cy="315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4258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Fig. 17-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652713"/>
            <a:ext cx="2381250" cy="135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79667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Fig. 17-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1295400"/>
            <a:ext cx="2381250" cy="270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688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Fig. 17-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1470025"/>
            <a:ext cx="2381250" cy="3076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10111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Fig. 17-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1309688"/>
            <a:ext cx="2381250" cy="2743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12434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Fig. 17-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1462088"/>
            <a:ext cx="238125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41889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Fig. 17-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1477963"/>
            <a:ext cx="2381250" cy="3086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53122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Fig. 17-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1257300"/>
            <a:ext cx="2381250" cy="262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60981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Fig. 17-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1279525"/>
            <a:ext cx="38100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77358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Fig. 17-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1355725"/>
            <a:ext cx="3810000" cy="283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22359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Fig. 17-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1355725"/>
            <a:ext cx="3810000" cy="283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49331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Fig. 17-2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1271588"/>
            <a:ext cx="3810000" cy="2657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9998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ig. 17-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731838"/>
            <a:ext cx="238125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52032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Fig. 17-3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1309688"/>
            <a:ext cx="2381250" cy="2733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49421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Fig. 17-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1309688"/>
            <a:ext cx="2381250" cy="2733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74164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Fig. 17-3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1127125"/>
            <a:ext cx="238125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42902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Fig. 17-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1279525"/>
            <a:ext cx="2381250" cy="267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80178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Fig. 17-3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1279525"/>
            <a:ext cx="238125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30779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Fig. 17-3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1271588"/>
            <a:ext cx="2381250" cy="2657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22886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Fig. 17-3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1165225"/>
            <a:ext cx="238125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2608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ig. 17-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647700"/>
            <a:ext cx="23812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4853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ig. 17-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427038"/>
            <a:ext cx="2381250" cy="895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5783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Fig. 17-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1485900"/>
            <a:ext cx="2381250" cy="310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3656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Fig. 17-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1393825"/>
            <a:ext cx="2381250" cy="291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143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Fig. 17-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1462088"/>
            <a:ext cx="2381250" cy="3057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3229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Fig. 17-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1439863"/>
            <a:ext cx="2381250" cy="3009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9123922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0</Words>
  <Application>Microsoft Office PowerPoint</Application>
  <PresentationFormat>Skærmshow (4:3)</PresentationFormat>
  <Paragraphs>0</Paragraphs>
  <Slides>36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36</vt:i4>
      </vt:variant>
    </vt:vector>
  </HeadingPairs>
  <TitlesOfParts>
    <vt:vector size="37" baseType="lpstr">
      <vt:lpstr>Kontortema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spe</dc:creator>
  <cp:lastModifiedBy>spe</cp:lastModifiedBy>
  <cp:revision>2</cp:revision>
  <dcterms:created xsi:type="dcterms:W3CDTF">2015-04-15T09:20:28Z</dcterms:created>
  <dcterms:modified xsi:type="dcterms:W3CDTF">2015-04-15T10:31:17Z</dcterms:modified>
</cp:coreProperties>
</file>