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492" y="8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 smtClean="0"/>
              <a:t>Klik for at redigere i master</a:t>
            </a:r>
            <a:endParaRPr lang="en-US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Klik for at redigere i master</a:t>
            </a:r>
            <a:endParaRPr lang="en-US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91438-EAD1-4E06-A109-5E7582710203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B5485-DCB1-4F64-AA17-653F5446A62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805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en-US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91438-EAD1-4E06-A109-5E7582710203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B5485-DCB1-4F64-AA17-653F5446A62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045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 smtClean="0"/>
              <a:t>Klik for at redigere i master</a:t>
            </a:r>
            <a:endParaRPr lang="en-US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91438-EAD1-4E06-A109-5E7582710203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B5485-DCB1-4F64-AA17-653F5446A62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789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en-US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91438-EAD1-4E06-A109-5E7582710203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B5485-DCB1-4F64-AA17-653F5446A62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685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 smtClean="0"/>
              <a:t>Klik for at redigere i master</a:t>
            </a:r>
            <a:endParaRPr lang="en-US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91438-EAD1-4E06-A109-5E7582710203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B5485-DCB1-4F64-AA17-653F5446A62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960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en-US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91438-EAD1-4E06-A109-5E7582710203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B5485-DCB1-4F64-AA17-653F5446A62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850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i master</a:t>
            </a:r>
            <a:endParaRPr lang="en-US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91438-EAD1-4E06-A109-5E7582710203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B5485-DCB1-4F64-AA17-653F5446A62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013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en-US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91438-EAD1-4E06-A109-5E7582710203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B5485-DCB1-4F64-AA17-653F5446A62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185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91438-EAD1-4E06-A109-5E7582710203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B5485-DCB1-4F64-AA17-653F5446A62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242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i master</a:t>
            </a:r>
            <a:endParaRPr lang="en-US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91438-EAD1-4E06-A109-5E7582710203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B5485-DCB1-4F64-AA17-653F5446A62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849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i master</a:t>
            </a:r>
            <a:endParaRPr lang="en-US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91438-EAD1-4E06-A109-5E7582710203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B5485-DCB1-4F64-AA17-653F5446A62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639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 smtClean="0"/>
              <a:t>Klik for at redigere i master</a:t>
            </a:r>
            <a:endParaRPr lang="en-US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491438-EAD1-4E06-A109-5E7582710203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BB5485-DCB1-4F64-AA17-653F5446A62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058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e 4"/>
          <p:cNvGrpSpPr/>
          <p:nvPr/>
        </p:nvGrpSpPr>
        <p:grpSpPr>
          <a:xfrm>
            <a:off x="1776413" y="1957388"/>
            <a:ext cx="5591175" cy="3055788"/>
            <a:chOff x="1776413" y="1957388"/>
            <a:chExt cx="5591175" cy="3055788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60000">
              <a:off x="1776413" y="1957388"/>
              <a:ext cx="5591175" cy="2943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Rektangel 3"/>
            <p:cNvSpPr/>
            <p:nvPr/>
          </p:nvSpPr>
          <p:spPr>
            <a:xfrm>
              <a:off x="4716016" y="4653136"/>
              <a:ext cx="936104" cy="360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2022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/>
          <p:cNvSpPr/>
          <p:nvPr/>
        </p:nvSpPr>
        <p:spPr>
          <a:xfrm>
            <a:off x="2411760" y="1268760"/>
            <a:ext cx="2160240" cy="7200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ktangel 2"/>
          <p:cNvSpPr/>
          <p:nvPr/>
        </p:nvSpPr>
        <p:spPr>
          <a:xfrm>
            <a:off x="3707904" y="1556792"/>
            <a:ext cx="1922512" cy="144016"/>
          </a:xfrm>
          <a:prstGeom prst="rect">
            <a:avLst/>
          </a:prstGeom>
          <a:pattFill prst="pct50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ktangel 3"/>
          <p:cNvSpPr/>
          <p:nvPr/>
        </p:nvSpPr>
        <p:spPr>
          <a:xfrm>
            <a:off x="3563888" y="1268760"/>
            <a:ext cx="144016" cy="720080"/>
          </a:xfrm>
          <a:prstGeom prst="rect">
            <a:avLst/>
          </a:prstGeom>
          <a:pattFill prst="pct50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ktangel 4"/>
          <p:cNvSpPr/>
          <p:nvPr/>
        </p:nvSpPr>
        <p:spPr>
          <a:xfrm>
            <a:off x="5671170" y="2492896"/>
            <a:ext cx="792088" cy="720080"/>
          </a:xfrm>
          <a:prstGeom prst="rect">
            <a:avLst/>
          </a:prstGeom>
          <a:pattFill prst="pct50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kstboks 5"/>
          <p:cNvSpPr txBox="1"/>
          <p:nvPr/>
        </p:nvSpPr>
        <p:spPr>
          <a:xfrm>
            <a:off x="5652120" y="991761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 = 5000 N</a:t>
            </a:r>
            <a:endParaRPr lang="en-US" sz="1200" dirty="0"/>
          </a:p>
        </p:txBody>
      </p:sp>
      <p:sp>
        <p:nvSpPr>
          <p:cNvPr id="7" name="Tekstboks 6"/>
          <p:cNvSpPr txBox="1"/>
          <p:nvPr/>
        </p:nvSpPr>
        <p:spPr>
          <a:xfrm>
            <a:off x="2411760" y="991761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</a:t>
            </a:r>
            <a:r>
              <a:rPr lang="en-US" sz="1200" baseline="-25000" dirty="0" smtClean="0"/>
              <a:t>1</a:t>
            </a:r>
            <a:r>
              <a:rPr lang="en-US" sz="1200" dirty="0" smtClean="0"/>
              <a:t> = 15 cm</a:t>
            </a:r>
            <a:r>
              <a:rPr lang="en-US" sz="1200" baseline="30000" dirty="0" smtClean="0"/>
              <a:t>2</a:t>
            </a:r>
            <a:endParaRPr lang="en-US" sz="1200" baseline="30000" dirty="0"/>
          </a:p>
        </p:txBody>
      </p:sp>
      <p:sp>
        <p:nvSpPr>
          <p:cNvPr id="8" name="Tekstboks 7"/>
          <p:cNvSpPr txBox="1"/>
          <p:nvPr/>
        </p:nvSpPr>
        <p:spPr>
          <a:xfrm>
            <a:off x="3707904" y="991761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</a:t>
            </a:r>
            <a:r>
              <a:rPr lang="en-US" sz="1200" baseline="-25000" dirty="0" smtClean="0"/>
              <a:t>2</a:t>
            </a:r>
            <a:r>
              <a:rPr lang="en-US" sz="1200" dirty="0" smtClean="0"/>
              <a:t> = 10 cm</a:t>
            </a:r>
            <a:r>
              <a:rPr lang="en-US" sz="1200" baseline="30000" dirty="0" smtClean="0"/>
              <a:t>2</a:t>
            </a:r>
            <a:endParaRPr lang="en-US" sz="1200" baseline="30000" dirty="0"/>
          </a:p>
        </p:txBody>
      </p:sp>
      <p:cxnSp>
        <p:nvCxnSpPr>
          <p:cNvPr id="9" name="Lige forbindelse 8"/>
          <p:cNvCxnSpPr/>
          <p:nvPr/>
        </p:nvCxnSpPr>
        <p:spPr>
          <a:xfrm>
            <a:off x="4418459" y="1988840"/>
            <a:ext cx="0" cy="1656184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Lige forbindelse 9"/>
          <p:cNvCxnSpPr/>
          <p:nvPr/>
        </p:nvCxnSpPr>
        <p:spPr>
          <a:xfrm>
            <a:off x="2627784" y="1988840"/>
            <a:ext cx="0" cy="1728192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llipse 10"/>
          <p:cNvSpPr/>
          <p:nvPr/>
        </p:nvSpPr>
        <p:spPr>
          <a:xfrm>
            <a:off x="5724128" y="1657375"/>
            <a:ext cx="288032" cy="288032"/>
          </a:xfrm>
          <a:prstGeom prst="ellipse">
            <a:avLst/>
          </a:prstGeom>
          <a:pattFill prst="pct50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Bue 11"/>
          <p:cNvSpPr/>
          <p:nvPr/>
        </p:nvSpPr>
        <p:spPr>
          <a:xfrm>
            <a:off x="5659549" y="1619275"/>
            <a:ext cx="396044" cy="432048"/>
          </a:xfrm>
          <a:prstGeom prst="arc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Lige forbindelse 12"/>
          <p:cNvCxnSpPr>
            <a:stCxn id="12" idx="2"/>
            <a:endCxn id="5" idx="0"/>
          </p:cNvCxnSpPr>
          <p:nvPr/>
        </p:nvCxnSpPr>
        <p:spPr>
          <a:xfrm>
            <a:off x="6055593" y="1835299"/>
            <a:ext cx="11621" cy="657597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Lige forbindelse 13"/>
          <p:cNvCxnSpPr>
            <a:stCxn id="3" idx="3"/>
          </p:cNvCxnSpPr>
          <p:nvPr/>
        </p:nvCxnSpPr>
        <p:spPr>
          <a:xfrm>
            <a:off x="5630416" y="1628800"/>
            <a:ext cx="249349" cy="0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uppe 22"/>
          <p:cNvGrpSpPr/>
          <p:nvPr/>
        </p:nvGrpSpPr>
        <p:grpSpPr>
          <a:xfrm rot="10800000">
            <a:off x="3962028" y="2420888"/>
            <a:ext cx="1359097" cy="792088"/>
            <a:chOff x="3695209" y="4725144"/>
            <a:chExt cx="1359097" cy="792088"/>
          </a:xfrm>
        </p:grpSpPr>
        <p:sp>
          <p:nvSpPr>
            <p:cNvPr id="15" name="Bue 14"/>
            <p:cNvSpPr/>
            <p:nvPr/>
          </p:nvSpPr>
          <p:spPr>
            <a:xfrm rot="2831380">
              <a:off x="4145218" y="4937125"/>
              <a:ext cx="396044" cy="432048"/>
            </a:xfrm>
            <a:prstGeom prst="arc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Bue 15"/>
            <p:cNvSpPr/>
            <p:nvPr/>
          </p:nvSpPr>
          <p:spPr>
            <a:xfrm rot="13328983">
              <a:off x="4658262" y="4933252"/>
              <a:ext cx="396044" cy="432048"/>
            </a:xfrm>
            <a:prstGeom prst="arc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Lige forbindelse 16"/>
            <p:cNvCxnSpPr/>
            <p:nvPr/>
          </p:nvCxnSpPr>
          <p:spPr>
            <a:xfrm>
              <a:off x="3695209" y="5109804"/>
              <a:ext cx="185286" cy="191404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Lige forbindelse 17"/>
            <p:cNvCxnSpPr/>
            <p:nvPr/>
          </p:nvCxnSpPr>
          <p:spPr>
            <a:xfrm flipV="1">
              <a:off x="3880495" y="5109804"/>
              <a:ext cx="144016" cy="191404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Ellipse 18"/>
            <p:cNvSpPr/>
            <p:nvPr/>
          </p:nvSpPr>
          <p:spPr>
            <a:xfrm>
              <a:off x="3787852" y="4979268"/>
              <a:ext cx="164651" cy="164651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" name="Lige forbindelse 19"/>
            <p:cNvCxnSpPr/>
            <p:nvPr/>
          </p:nvCxnSpPr>
          <p:spPr>
            <a:xfrm>
              <a:off x="3870177" y="4725144"/>
              <a:ext cx="720873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Lige forbindelse 20"/>
            <p:cNvCxnSpPr/>
            <p:nvPr/>
          </p:nvCxnSpPr>
          <p:spPr>
            <a:xfrm>
              <a:off x="3870970" y="4725144"/>
              <a:ext cx="0" cy="792088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Lige forbindelse 21"/>
            <p:cNvCxnSpPr/>
            <p:nvPr/>
          </p:nvCxnSpPr>
          <p:spPr>
            <a:xfrm>
              <a:off x="3870970" y="5517232"/>
              <a:ext cx="720873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27784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e 1"/>
          <p:cNvGrpSpPr/>
          <p:nvPr/>
        </p:nvGrpSpPr>
        <p:grpSpPr>
          <a:xfrm rot="10800000">
            <a:off x="3962028" y="2420888"/>
            <a:ext cx="1359097" cy="792088"/>
            <a:chOff x="3695209" y="4725144"/>
            <a:chExt cx="1359097" cy="792088"/>
          </a:xfrm>
        </p:grpSpPr>
        <p:sp>
          <p:nvSpPr>
            <p:cNvPr id="3" name="Bue 2"/>
            <p:cNvSpPr/>
            <p:nvPr/>
          </p:nvSpPr>
          <p:spPr>
            <a:xfrm rot="2831380">
              <a:off x="4145218" y="4937125"/>
              <a:ext cx="396044" cy="432048"/>
            </a:xfrm>
            <a:prstGeom prst="arc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Bue 3"/>
            <p:cNvSpPr/>
            <p:nvPr/>
          </p:nvSpPr>
          <p:spPr>
            <a:xfrm rot="13328983">
              <a:off x="4658262" y="4933252"/>
              <a:ext cx="396044" cy="432048"/>
            </a:xfrm>
            <a:prstGeom prst="arc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" name="Lige forbindelse 4"/>
            <p:cNvCxnSpPr/>
            <p:nvPr/>
          </p:nvCxnSpPr>
          <p:spPr>
            <a:xfrm>
              <a:off x="3695209" y="5109804"/>
              <a:ext cx="185286" cy="191404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Lige forbindelse 5"/>
            <p:cNvCxnSpPr/>
            <p:nvPr/>
          </p:nvCxnSpPr>
          <p:spPr>
            <a:xfrm flipV="1">
              <a:off x="3880495" y="5109804"/>
              <a:ext cx="144016" cy="191404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Ellipse 6"/>
            <p:cNvSpPr/>
            <p:nvPr/>
          </p:nvSpPr>
          <p:spPr>
            <a:xfrm>
              <a:off x="3787852" y="4979268"/>
              <a:ext cx="164651" cy="164651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Lige forbindelse 7"/>
            <p:cNvCxnSpPr/>
            <p:nvPr/>
          </p:nvCxnSpPr>
          <p:spPr>
            <a:xfrm>
              <a:off x="3870177" y="4725144"/>
              <a:ext cx="720873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Lige forbindelse 8"/>
            <p:cNvCxnSpPr/>
            <p:nvPr/>
          </p:nvCxnSpPr>
          <p:spPr>
            <a:xfrm>
              <a:off x="3870970" y="4725144"/>
              <a:ext cx="0" cy="792088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Lige forbindelse 9"/>
            <p:cNvCxnSpPr/>
            <p:nvPr/>
          </p:nvCxnSpPr>
          <p:spPr>
            <a:xfrm>
              <a:off x="3870970" y="5517232"/>
              <a:ext cx="720873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Rektangel 10"/>
          <p:cNvSpPr/>
          <p:nvPr/>
        </p:nvSpPr>
        <p:spPr>
          <a:xfrm>
            <a:off x="2411760" y="1268760"/>
            <a:ext cx="2160240" cy="7200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ktangel 11"/>
          <p:cNvSpPr/>
          <p:nvPr/>
        </p:nvSpPr>
        <p:spPr>
          <a:xfrm>
            <a:off x="3707904" y="1556792"/>
            <a:ext cx="1922512" cy="144016"/>
          </a:xfrm>
          <a:prstGeom prst="rect">
            <a:avLst/>
          </a:prstGeom>
          <a:pattFill prst="pct50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ktangel 12"/>
          <p:cNvSpPr/>
          <p:nvPr/>
        </p:nvSpPr>
        <p:spPr>
          <a:xfrm>
            <a:off x="3563888" y="1268760"/>
            <a:ext cx="144016" cy="720080"/>
          </a:xfrm>
          <a:prstGeom prst="rect">
            <a:avLst/>
          </a:prstGeom>
          <a:pattFill prst="pct50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ktangel 13"/>
          <p:cNvSpPr/>
          <p:nvPr/>
        </p:nvSpPr>
        <p:spPr>
          <a:xfrm>
            <a:off x="5671170" y="2492896"/>
            <a:ext cx="792088" cy="720080"/>
          </a:xfrm>
          <a:prstGeom prst="rect">
            <a:avLst/>
          </a:prstGeom>
          <a:pattFill prst="pct50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kstboks 14"/>
          <p:cNvSpPr txBox="1"/>
          <p:nvPr/>
        </p:nvSpPr>
        <p:spPr>
          <a:xfrm>
            <a:off x="5652120" y="991761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 = 5000 N</a:t>
            </a:r>
            <a:endParaRPr lang="en-US" sz="1200" dirty="0"/>
          </a:p>
        </p:txBody>
      </p:sp>
      <p:sp>
        <p:nvSpPr>
          <p:cNvPr id="16" name="Tekstboks 15"/>
          <p:cNvSpPr txBox="1"/>
          <p:nvPr/>
        </p:nvSpPr>
        <p:spPr>
          <a:xfrm>
            <a:off x="2411760" y="991761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</a:t>
            </a:r>
            <a:r>
              <a:rPr lang="en-US" sz="1200" baseline="-25000" dirty="0" smtClean="0"/>
              <a:t>1</a:t>
            </a:r>
            <a:r>
              <a:rPr lang="en-US" sz="1200" dirty="0" smtClean="0"/>
              <a:t> = 15 cm</a:t>
            </a:r>
            <a:r>
              <a:rPr lang="en-US" sz="1200" baseline="30000" dirty="0" smtClean="0"/>
              <a:t>2</a:t>
            </a:r>
            <a:endParaRPr lang="en-US" sz="1200" baseline="30000" dirty="0"/>
          </a:p>
        </p:txBody>
      </p:sp>
      <p:sp>
        <p:nvSpPr>
          <p:cNvPr id="17" name="Tekstboks 16"/>
          <p:cNvSpPr txBox="1"/>
          <p:nvPr/>
        </p:nvSpPr>
        <p:spPr>
          <a:xfrm>
            <a:off x="3707904" y="991761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</a:t>
            </a:r>
            <a:r>
              <a:rPr lang="en-US" sz="1200" baseline="-25000" dirty="0" smtClean="0"/>
              <a:t>2</a:t>
            </a:r>
            <a:r>
              <a:rPr lang="en-US" sz="1200" dirty="0" smtClean="0"/>
              <a:t> = 10 cm</a:t>
            </a:r>
            <a:r>
              <a:rPr lang="en-US" sz="1200" baseline="30000" dirty="0" smtClean="0"/>
              <a:t>2</a:t>
            </a:r>
            <a:endParaRPr lang="en-US" sz="1200" baseline="30000" dirty="0"/>
          </a:p>
        </p:txBody>
      </p:sp>
      <p:cxnSp>
        <p:nvCxnSpPr>
          <p:cNvPr id="18" name="Lige forbindelse 17"/>
          <p:cNvCxnSpPr/>
          <p:nvPr/>
        </p:nvCxnSpPr>
        <p:spPr>
          <a:xfrm>
            <a:off x="4418459" y="1988840"/>
            <a:ext cx="0" cy="1656184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Lige forbindelse 18"/>
          <p:cNvCxnSpPr/>
          <p:nvPr/>
        </p:nvCxnSpPr>
        <p:spPr>
          <a:xfrm>
            <a:off x="2627784" y="1988840"/>
            <a:ext cx="0" cy="1728192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llipse 19"/>
          <p:cNvSpPr/>
          <p:nvPr/>
        </p:nvSpPr>
        <p:spPr>
          <a:xfrm>
            <a:off x="5724128" y="1657375"/>
            <a:ext cx="288032" cy="288032"/>
          </a:xfrm>
          <a:prstGeom prst="ellipse">
            <a:avLst/>
          </a:prstGeom>
          <a:pattFill prst="pct50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Bue 20"/>
          <p:cNvSpPr/>
          <p:nvPr/>
        </p:nvSpPr>
        <p:spPr>
          <a:xfrm>
            <a:off x="5659549" y="1619275"/>
            <a:ext cx="396044" cy="432048"/>
          </a:xfrm>
          <a:prstGeom prst="arc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Lige forbindelse 21"/>
          <p:cNvCxnSpPr>
            <a:stCxn id="21" idx="2"/>
            <a:endCxn id="14" idx="0"/>
          </p:cNvCxnSpPr>
          <p:nvPr/>
        </p:nvCxnSpPr>
        <p:spPr>
          <a:xfrm>
            <a:off x="6055593" y="1835299"/>
            <a:ext cx="11621" cy="657597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Lige forbindelse 22"/>
          <p:cNvCxnSpPr>
            <a:stCxn id="12" idx="3"/>
          </p:cNvCxnSpPr>
          <p:nvPr/>
        </p:nvCxnSpPr>
        <p:spPr>
          <a:xfrm>
            <a:off x="5630416" y="1628800"/>
            <a:ext cx="249349" cy="0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Bue 23"/>
          <p:cNvSpPr/>
          <p:nvPr/>
        </p:nvSpPr>
        <p:spPr>
          <a:xfrm rot="2831380">
            <a:off x="2181952" y="2560861"/>
            <a:ext cx="396044" cy="432048"/>
          </a:xfrm>
          <a:prstGeom prst="arc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Bue 24"/>
          <p:cNvSpPr/>
          <p:nvPr/>
        </p:nvSpPr>
        <p:spPr>
          <a:xfrm rot="13328983">
            <a:off x="2694996" y="2556988"/>
            <a:ext cx="396044" cy="432048"/>
          </a:xfrm>
          <a:prstGeom prst="arc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Lige forbindelse 25"/>
          <p:cNvCxnSpPr/>
          <p:nvPr/>
        </p:nvCxnSpPr>
        <p:spPr>
          <a:xfrm>
            <a:off x="1731943" y="2733540"/>
            <a:ext cx="185286" cy="191404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Lige forbindelse 26"/>
          <p:cNvCxnSpPr/>
          <p:nvPr/>
        </p:nvCxnSpPr>
        <p:spPr>
          <a:xfrm flipV="1">
            <a:off x="1917229" y="2733540"/>
            <a:ext cx="144016" cy="191404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Ellipse 27"/>
          <p:cNvSpPr/>
          <p:nvPr/>
        </p:nvSpPr>
        <p:spPr>
          <a:xfrm>
            <a:off x="1824586" y="2603004"/>
            <a:ext cx="164651" cy="16465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Lige forbindelse 28"/>
          <p:cNvCxnSpPr/>
          <p:nvPr/>
        </p:nvCxnSpPr>
        <p:spPr>
          <a:xfrm>
            <a:off x="1906911" y="2348880"/>
            <a:ext cx="720873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Lige forbindelse 29"/>
          <p:cNvCxnSpPr/>
          <p:nvPr/>
        </p:nvCxnSpPr>
        <p:spPr>
          <a:xfrm>
            <a:off x="1907704" y="2348880"/>
            <a:ext cx="0" cy="792088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Lige forbindelse 30"/>
          <p:cNvCxnSpPr/>
          <p:nvPr/>
        </p:nvCxnSpPr>
        <p:spPr>
          <a:xfrm>
            <a:off x="1907704" y="3140968"/>
            <a:ext cx="720873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6961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/>
          <p:cNvSpPr/>
          <p:nvPr/>
        </p:nvSpPr>
        <p:spPr>
          <a:xfrm>
            <a:off x="2411760" y="1268760"/>
            <a:ext cx="2160240" cy="7200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ktangel 2"/>
          <p:cNvSpPr/>
          <p:nvPr/>
        </p:nvSpPr>
        <p:spPr>
          <a:xfrm>
            <a:off x="3707904" y="1556792"/>
            <a:ext cx="1922512" cy="144016"/>
          </a:xfrm>
          <a:prstGeom prst="rect">
            <a:avLst/>
          </a:prstGeom>
          <a:pattFill prst="pct50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ktangel 3"/>
          <p:cNvSpPr/>
          <p:nvPr/>
        </p:nvSpPr>
        <p:spPr>
          <a:xfrm>
            <a:off x="3563888" y="1268760"/>
            <a:ext cx="144016" cy="720080"/>
          </a:xfrm>
          <a:prstGeom prst="rect">
            <a:avLst/>
          </a:prstGeom>
          <a:pattFill prst="pct50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ktangel 4"/>
          <p:cNvSpPr/>
          <p:nvPr/>
        </p:nvSpPr>
        <p:spPr>
          <a:xfrm>
            <a:off x="5671170" y="2492896"/>
            <a:ext cx="792088" cy="720080"/>
          </a:xfrm>
          <a:prstGeom prst="rect">
            <a:avLst/>
          </a:prstGeom>
          <a:pattFill prst="pct50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Lige forbindelse 5"/>
          <p:cNvCxnSpPr/>
          <p:nvPr/>
        </p:nvCxnSpPr>
        <p:spPr>
          <a:xfrm>
            <a:off x="4418459" y="1988840"/>
            <a:ext cx="0" cy="1656184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Lige forbindelse 6"/>
          <p:cNvCxnSpPr/>
          <p:nvPr/>
        </p:nvCxnSpPr>
        <p:spPr>
          <a:xfrm>
            <a:off x="2627784" y="1988840"/>
            <a:ext cx="0" cy="1728192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/>
        </p:nvSpPr>
        <p:spPr>
          <a:xfrm>
            <a:off x="5724128" y="1657375"/>
            <a:ext cx="288032" cy="288032"/>
          </a:xfrm>
          <a:prstGeom prst="ellipse">
            <a:avLst/>
          </a:prstGeom>
          <a:pattFill prst="pct50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Bue 8"/>
          <p:cNvSpPr/>
          <p:nvPr/>
        </p:nvSpPr>
        <p:spPr>
          <a:xfrm>
            <a:off x="5659549" y="1619275"/>
            <a:ext cx="396044" cy="432048"/>
          </a:xfrm>
          <a:prstGeom prst="arc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Lige forbindelse 9"/>
          <p:cNvCxnSpPr>
            <a:stCxn id="9" idx="2"/>
            <a:endCxn id="5" idx="0"/>
          </p:cNvCxnSpPr>
          <p:nvPr/>
        </p:nvCxnSpPr>
        <p:spPr>
          <a:xfrm>
            <a:off x="6055593" y="1835299"/>
            <a:ext cx="11621" cy="657597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Lige forbindelse 10"/>
          <p:cNvCxnSpPr>
            <a:stCxn id="3" idx="3"/>
          </p:cNvCxnSpPr>
          <p:nvPr/>
        </p:nvCxnSpPr>
        <p:spPr>
          <a:xfrm>
            <a:off x="5630416" y="1628800"/>
            <a:ext cx="249349" cy="0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Bue 11"/>
          <p:cNvSpPr/>
          <p:nvPr/>
        </p:nvSpPr>
        <p:spPr>
          <a:xfrm rot="2831380">
            <a:off x="3965996" y="2560861"/>
            <a:ext cx="396044" cy="432048"/>
          </a:xfrm>
          <a:prstGeom prst="arc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Bue 12"/>
          <p:cNvSpPr/>
          <p:nvPr/>
        </p:nvSpPr>
        <p:spPr>
          <a:xfrm rot="13328983">
            <a:off x="4479040" y="2556988"/>
            <a:ext cx="396044" cy="432048"/>
          </a:xfrm>
          <a:prstGeom prst="arc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ktangel 19"/>
          <p:cNvSpPr/>
          <p:nvPr/>
        </p:nvSpPr>
        <p:spPr>
          <a:xfrm>
            <a:off x="2411760" y="1268760"/>
            <a:ext cx="2160240" cy="7200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ktangel 20"/>
          <p:cNvSpPr/>
          <p:nvPr/>
        </p:nvSpPr>
        <p:spPr>
          <a:xfrm>
            <a:off x="3707904" y="1556792"/>
            <a:ext cx="1922512" cy="144016"/>
          </a:xfrm>
          <a:prstGeom prst="rect">
            <a:avLst/>
          </a:prstGeom>
          <a:pattFill prst="pct50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ktangel 21"/>
          <p:cNvSpPr/>
          <p:nvPr/>
        </p:nvSpPr>
        <p:spPr>
          <a:xfrm>
            <a:off x="3563888" y="1268760"/>
            <a:ext cx="144016" cy="720080"/>
          </a:xfrm>
          <a:prstGeom prst="rect">
            <a:avLst/>
          </a:prstGeom>
          <a:pattFill prst="pct50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ktangel 22"/>
          <p:cNvSpPr/>
          <p:nvPr/>
        </p:nvSpPr>
        <p:spPr>
          <a:xfrm>
            <a:off x="5671170" y="2492896"/>
            <a:ext cx="792088" cy="720080"/>
          </a:xfrm>
          <a:prstGeom prst="rect">
            <a:avLst/>
          </a:prstGeom>
          <a:pattFill prst="pct50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kstboks 23"/>
          <p:cNvSpPr txBox="1"/>
          <p:nvPr/>
        </p:nvSpPr>
        <p:spPr>
          <a:xfrm>
            <a:off x="5652120" y="991761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 = 5000 N</a:t>
            </a:r>
            <a:endParaRPr lang="en-US" sz="1200" dirty="0"/>
          </a:p>
        </p:txBody>
      </p:sp>
      <p:sp>
        <p:nvSpPr>
          <p:cNvPr id="25" name="Tekstboks 24"/>
          <p:cNvSpPr txBox="1"/>
          <p:nvPr/>
        </p:nvSpPr>
        <p:spPr>
          <a:xfrm>
            <a:off x="2411760" y="991761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</a:t>
            </a:r>
            <a:r>
              <a:rPr lang="en-US" sz="1200" baseline="-25000" dirty="0" smtClean="0"/>
              <a:t>1</a:t>
            </a:r>
            <a:r>
              <a:rPr lang="en-US" sz="1200" dirty="0" smtClean="0"/>
              <a:t> = 15 cm</a:t>
            </a:r>
            <a:r>
              <a:rPr lang="en-US" sz="1200" baseline="30000" dirty="0" smtClean="0"/>
              <a:t>2</a:t>
            </a:r>
            <a:endParaRPr lang="en-US" sz="1200" baseline="30000" dirty="0"/>
          </a:p>
        </p:txBody>
      </p:sp>
      <p:sp>
        <p:nvSpPr>
          <p:cNvPr id="26" name="Tekstboks 25"/>
          <p:cNvSpPr txBox="1"/>
          <p:nvPr/>
        </p:nvSpPr>
        <p:spPr>
          <a:xfrm>
            <a:off x="3707904" y="991761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</a:t>
            </a:r>
            <a:r>
              <a:rPr lang="en-US" sz="1200" baseline="-25000" dirty="0" smtClean="0"/>
              <a:t>2</a:t>
            </a:r>
            <a:r>
              <a:rPr lang="en-US" sz="1200" dirty="0" smtClean="0"/>
              <a:t> = 10 cm</a:t>
            </a:r>
            <a:r>
              <a:rPr lang="en-US" sz="1200" baseline="30000" dirty="0" smtClean="0"/>
              <a:t>2</a:t>
            </a:r>
            <a:endParaRPr lang="en-US" sz="1200" baseline="30000" dirty="0"/>
          </a:p>
        </p:txBody>
      </p:sp>
      <p:cxnSp>
        <p:nvCxnSpPr>
          <p:cNvPr id="27" name="Lige forbindelse 26"/>
          <p:cNvCxnSpPr/>
          <p:nvPr/>
        </p:nvCxnSpPr>
        <p:spPr>
          <a:xfrm>
            <a:off x="4418459" y="1988840"/>
            <a:ext cx="0" cy="1656184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Lige forbindelse 27"/>
          <p:cNvCxnSpPr/>
          <p:nvPr/>
        </p:nvCxnSpPr>
        <p:spPr>
          <a:xfrm>
            <a:off x="2627784" y="1988840"/>
            <a:ext cx="0" cy="1728192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Ellipse 28"/>
          <p:cNvSpPr/>
          <p:nvPr/>
        </p:nvSpPr>
        <p:spPr>
          <a:xfrm>
            <a:off x="5724128" y="1657375"/>
            <a:ext cx="288032" cy="288032"/>
          </a:xfrm>
          <a:prstGeom prst="ellipse">
            <a:avLst/>
          </a:prstGeom>
          <a:pattFill prst="pct50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Bue 29"/>
          <p:cNvSpPr/>
          <p:nvPr/>
        </p:nvSpPr>
        <p:spPr>
          <a:xfrm>
            <a:off x="5659549" y="1619275"/>
            <a:ext cx="396044" cy="432048"/>
          </a:xfrm>
          <a:prstGeom prst="arc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Lige forbindelse 30"/>
          <p:cNvCxnSpPr>
            <a:stCxn id="30" idx="2"/>
            <a:endCxn id="23" idx="0"/>
          </p:cNvCxnSpPr>
          <p:nvPr/>
        </p:nvCxnSpPr>
        <p:spPr>
          <a:xfrm>
            <a:off x="6055593" y="1835299"/>
            <a:ext cx="11621" cy="657597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Lige forbindelse 31"/>
          <p:cNvCxnSpPr>
            <a:stCxn id="21" idx="3"/>
          </p:cNvCxnSpPr>
          <p:nvPr/>
        </p:nvCxnSpPr>
        <p:spPr>
          <a:xfrm>
            <a:off x="5630416" y="1628800"/>
            <a:ext cx="249349" cy="0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3910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000">
            <a:off x="0" y="1998808"/>
            <a:ext cx="8532440" cy="4802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883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000">
            <a:off x="1" y="1278267"/>
            <a:ext cx="7812360" cy="5517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0236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pe 12"/>
          <p:cNvGrpSpPr/>
          <p:nvPr/>
        </p:nvGrpSpPr>
        <p:grpSpPr>
          <a:xfrm>
            <a:off x="2668905" y="919753"/>
            <a:ext cx="4423375" cy="5007972"/>
            <a:chOff x="2668905" y="919753"/>
            <a:chExt cx="4423375" cy="5007972"/>
          </a:xfrm>
        </p:grpSpPr>
        <p:grpSp>
          <p:nvGrpSpPr>
            <p:cNvPr id="10" name="Gruppe 9"/>
            <p:cNvGrpSpPr/>
            <p:nvPr/>
          </p:nvGrpSpPr>
          <p:grpSpPr>
            <a:xfrm>
              <a:off x="2668905" y="919753"/>
              <a:ext cx="4423375" cy="5007972"/>
              <a:chOff x="2668905" y="919753"/>
              <a:chExt cx="4423375" cy="5007972"/>
            </a:xfrm>
          </p:grpSpPr>
          <p:grpSp>
            <p:nvGrpSpPr>
              <p:cNvPr id="6" name="Gruppe 5"/>
              <p:cNvGrpSpPr/>
              <p:nvPr/>
            </p:nvGrpSpPr>
            <p:grpSpPr>
              <a:xfrm>
                <a:off x="2668905" y="930275"/>
                <a:ext cx="3806190" cy="4997450"/>
                <a:chOff x="2668905" y="930275"/>
                <a:chExt cx="3806190" cy="4997450"/>
              </a:xfrm>
            </p:grpSpPr>
            <p:pic>
              <p:nvPicPr>
                <p:cNvPr id="2" name="Billede 1" descr="Fig. 15-8"/>
                <p:cNvPicPr/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668905" y="930275"/>
                  <a:ext cx="3806190" cy="4997450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3" name="Rektangel 2"/>
                <p:cNvSpPr/>
                <p:nvPr/>
              </p:nvSpPr>
              <p:spPr>
                <a:xfrm>
                  <a:off x="5667995" y="3717032"/>
                  <a:ext cx="648072" cy="43204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" name="Rektangel 4"/>
                <p:cNvSpPr/>
                <p:nvPr/>
              </p:nvSpPr>
              <p:spPr>
                <a:xfrm>
                  <a:off x="2843808" y="3068960"/>
                  <a:ext cx="1080120" cy="43204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8" name="Rektangel 7"/>
              <p:cNvSpPr/>
              <p:nvPr/>
            </p:nvSpPr>
            <p:spPr>
              <a:xfrm>
                <a:off x="6228184" y="1205988"/>
                <a:ext cx="792088" cy="720080"/>
              </a:xfrm>
              <a:prstGeom prst="rect">
                <a:avLst/>
              </a:prstGeom>
              <a:pattFill prst="pct50">
                <a:fgClr>
                  <a:schemeClr val="tx1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Tekstboks 8"/>
              <p:cNvSpPr txBox="1"/>
              <p:nvPr/>
            </p:nvSpPr>
            <p:spPr>
              <a:xfrm>
                <a:off x="6120172" y="919753"/>
                <a:ext cx="97210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F = 20.000 N</a:t>
                </a:r>
                <a:endParaRPr lang="en-US" sz="1200" dirty="0"/>
              </a:p>
            </p:txBody>
          </p:sp>
        </p:grpSp>
        <p:sp>
          <p:nvSpPr>
            <p:cNvPr id="11" name="Rektangel 10"/>
            <p:cNvSpPr/>
            <p:nvPr/>
          </p:nvSpPr>
          <p:spPr>
            <a:xfrm>
              <a:off x="5004048" y="3933056"/>
              <a:ext cx="288032" cy="2381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ktangel 11"/>
            <p:cNvSpPr/>
            <p:nvPr/>
          </p:nvSpPr>
          <p:spPr>
            <a:xfrm>
              <a:off x="3419872" y="4768574"/>
              <a:ext cx="288032" cy="2381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7869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e 2"/>
          <p:cNvGrpSpPr/>
          <p:nvPr/>
        </p:nvGrpSpPr>
        <p:grpSpPr>
          <a:xfrm>
            <a:off x="1128713" y="2119313"/>
            <a:ext cx="6886575" cy="2886243"/>
            <a:chOff x="1128713" y="2119313"/>
            <a:chExt cx="6886575" cy="2886243"/>
          </a:xfrm>
        </p:grpSpPr>
        <p:pic>
          <p:nvPicPr>
            <p:cNvPr id="10242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8713" y="2119313"/>
              <a:ext cx="6886575" cy="2619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Tekstboks 1"/>
            <p:cNvSpPr txBox="1"/>
            <p:nvPr/>
          </p:nvSpPr>
          <p:spPr>
            <a:xfrm>
              <a:off x="1979712" y="4725144"/>
              <a:ext cx="3600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1</a:t>
              </a:r>
              <a:endParaRPr lang="en-US" sz="1200" dirty="0"/>
            </a:p>
          </p:txBody>
        </p:sp>
        <p:sp>
          <p:nvSpPr>
            <p:cNvPr id="5" name="Tekstboks 4"/>
            <p:cNvSpPr txBox="1"/>
            <p:nvPr/>
          </p:nvSpPr>
          <p:spPr>
            <a:xfrm>
              <a:off x="4355976" y="4728557"/>
              <a:ext cx="3600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2</a:t>
              </a:r>
              <a:endParaRPr lang="en-US" sz="1200" dirty="0"/>
            </a:p>
          </p:txBody>
        </p:sp>
        <p:sp>
          <p:nvSpPr>
            <p:cNvPr id="6" name="Tekstboks 5"/>
            <p:cNvSpPr txBox="1"/>
            <p:nvPr/>
          </p:nvSpPr>
          <p:spPr>
            <a:xfrm>
              <a:off x="6804248" y="4725144"/>
              <a:ext cx="3600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66545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681163"/>
            <a:ext cx="5638800" cy="349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9200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6632" y="590550"/>
            <a:ext cx="3000375" cy="567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61912"/>
            <a:ext cx="3686175" cy="673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ktangel 1"/>
          <p:cNvSpPr/>
          <p:nvPr/>
        </p:nvSpPr>
        <p:spPr>
          <a:xfrm>
            <a:off x="4572000" y="3212975"/>
            <a:ext cx="1080120" cy="2160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146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e 10"/>
          <p:cNvGrpSpPr/>
          <p:nvPr/>
        </p:nvGrpSpPr>
        <p:grpSpPr>
          <a:xfrm>
            <a:off x="2943225" y="1556792"/>
            <a:ext cx="3257550" cy="3816424"/>
            <a:chOff x="2943225" y="1556792"/>
            <a:chExt cx="3257550" cy="3816424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43225" y="1657350"/>
              <a:ext cx="3257550" cy="3543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" name="Lige forbindelse 2"/>
            <p:cNvCxnSpPr/>
            <p:nvPr/>
          </p:nvCxnSpPr>
          <p:spPr>
            <a:xfrm>
              <a:off x="3467497" y="2996952"/>
              <a:ext cx="1152128" cy="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Lige forbindelse 4"/>
            <p:cNvCxnSpPr/>
            <p:nvPr/>
          </p:nvCxnSpPr>
          <p:spPr>
            <a:xfrm>
              <a:off x="4619625" y="2996952"/>
              <a:ext cx="0" cy="1512168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Rektangel 5"/>
            <p:cNvSpPr/>
            <p:nvPr/>
          </p:nvSpPr>
          <p:spPr>
            <a:xfrm>
              <a:off x="4499992" y="4581128"/>
              <a:ext cx="1224136" cy="2880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ktangel 7"/>
            <p:cNvSpPr/>
            <p:nvPr/>
          </p:nvSpPr>
          <p:spPr>
            <a:xfrm>
              <a:off x="3707904" y="2060848"/>
              <a:ext cx="1584176" cy="2880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ktangel 9"/>
            <p:cNvSpPr/>
            <p:nvPr/>
          </p:nvSpPr>
          <p:spPr>
            <a:xfrm>
              <a:off x="2943225" y="1556792"/>
              <a:ext cx="476647" cy="38164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kstboks 6"/>
          <p:cNvSpPr txBox="1"/>
          <p:nvPr/>
        </p:nvSpPr>
        <p:spPr>
          <a:xfrm>
            <a:off x="2915816" y="2791961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100 bar</a:t>
            </a:r>
            <a:endParaRPr lang="en-US" sz="1200" dirty="0"/>
          </a:p>
        </p:txBody>
      </p:sp>
      <p:sp>
        <p:nvSpPr>
          <p:cNvPr id="9" name="Tekstboks 8"/>
          <p:cNvSpPr txBox="1"/>
          <p:nvPr/>
        </p:nvSpPr>
        <p:spPr>
          <a:xfrm>
            <a:off x="4149477" y="4509120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41,5 L/min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591657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e 5"/>
          <p:cNvGrpSpPr/>
          <p:nvPr/>
        </p:nvGrpSpPr>
        <p:grpSpPr>
          <a:xfrm>
            <a:off x="3491880" y="1196752"/>
            <a:ext cx="2304256" cy="4418236"/>
            <a:chOff x="3491880" y="1196752"/>
            <a:chExt cx="2304256" cy="4418236"/>
          </a:xfrm>
        </p:grpSpPr>
        <p:pic>
          <p:nvPicPr>
            <p:cNvPr id="717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3300" y="1243013"/>
              <a:ext cx="2057400" cy="4371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ktangel 1"/>
            <p:cNvSpPr/>
            <p:nvPr/>
          </p:nvSpPr>
          <p:spPr>
            <a:xfrm>
              <a:off x="3543300" y="3429000"/>
              <a:ext cx="2180828" cy="21859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ktangel 2"/>
            <p:cNvSpPr/>
            <p:nvPr/>
          </p:nvSpPr>
          <p:spPr>
            <a:xfrm>
              <a:off x="5436096" y="1243013"/>
              <a:ext cx="360040" cy="21859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ktangel 3"/>
            <p:cNvSpPr/>
            <p:nvPr/>
          </p:nvSpPr>
          <p:spPr>
            <a:xfrm>
              <a:off x="3491880" y="1243013"/>
              <a:ext cx="288032" cy="21859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ktangel 4"/>
            <p:cNvSpPr/>
            <p:nvPr/>
          </p:nvSpPr>
          <p:spPr>
            <a:xfrm>
              <a:off x="3779912" y="1196752"/>
              <a:ext cx="1728192" cy="1440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10442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000">
            <a:off x="2709863" y="66675"/>
            <a:ext cx="3724275" cy="672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6282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000">
            <a:off x="2786063" y="80963"/>
            <a:ext cx="3571875" cy="669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072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/>
          <p:cNvSpPr/>
          <p:nvPr/>
        </p:nvSpPr>
        <p:spPr>
          <a:xfrm>
            <a:off x="2411760" y="1268760"/>
            <a:ext cx="2160240" cy="7200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ktangel 2"/>
          <p:cNvSpPr/>
          <p:nvPr/>
        </p:nvSpPr>
        <p:spPr>
          <a:xfrm>
            <a:off x="3707904" y="1556792"/>
            <a:ext cx="1922512" cy="144016"/>
          </a:xfrm>
          <a:prstGeom prst="rect">
            <a:avLst/>
          </a:prstGeom>
          <a:pattFill prst="pct50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ktangel 3"/>
          <p:cNvSpPr/>
          <p:nvPr/>
        </p:nvSpPr>
        <p:spPr>
          <a:xfrm>
            <a:off x="3563888" y="1268760"/>
            <a:ext cx="144016" cy="720080"/>
          </a:xfrm>
          <a:prstGeom prst="rect">
            <a:avLst/>
          </a:prstGeom>
          <a:pattFill prst="pct50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ktangel 4"/>
          <p:cNvSpPr/>
          <p:nvPr/>
        </p:nvSpPr>
        <p:spPr>
          <a:xfrm>
            <a:off x="5652120" y="1268760"/>
            <a:ext cx="792088" cy="720080"/>
          </a:xfrm>
          <a:prstGeom prst="rect">
            <a:avLst/>
          </a:prstGeom>
          <a:pattFill prst="pct50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kstboks 6"/>
          <p:cNvSpPr txBox="1"/>
          <p:nvPr/>
        </p:nvSpPr>
        <p:spPr>
          <a:xfrm>
            <a:off x="5652120" y="991761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 = 5000 N</a:t>
            </a:r>
            <a:endParaRPr lang="en-US" sz="1200" dirty="0"/>
          </a:p>
        </p:txBody>
      </p:sp>
      <p:sp>
        <p:nvSpPr>
          <p:cNvPr id="8" name="Tekstboks 7"/>
          <p:cNvSpPr txBox="1"/>
          <p:nvPr/>
        </p:nvSpPr>
        <p:spPr>
          <a:xfrm>
            <a:off x="2411760" y="991761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</a:t>
            </a:r>
            <a:r>
              <a:rPr lang="en-US" sz="1200" baseline="-25000" dirty="0" smtClean="0"/>
              <a:t>1</a:t>
            </a:r>
            <a:r>
              <a:rPr lang="en-US" sz="1200" dirty="0" smtClean="0"/>
              <a:t> = 15 cm</a:t>
            </a:r>
            <a:r>
              <a:rPr lang="en-US" sz="1200" baseline="30000" dirty="0" smtClean="0"/>
              <a:t>2</a:t>
            </a:r>
            <a:endParaRPr lang="en-US" sz="1200" baseline="30000" dirty="0"/>
          </a:p>
        </p:txBody>
      </p:sp>
      <p:sp>
        <p:nvSpPr>
          <p:cNvPr id="9" name="Tekstboks 8"/>
          <p:cNvSpPr txBox="1"/>
          <p:nvPr/>
        </p:nvSpPr>
        <p:spPr>
          <a:xfrm>
            <a:off x="3707904" y="991761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</a:t>
            </a:r>
            <a:r>
              <a:rPr lang="en-US" sz="1200" baseline="-25000" dirty="0" smtClean="0"/>
              <a:t>2</a:t>
            </a:r>
            <a:r>
              <a:rPr lang="en-US" sz="1200" dirty="0" smtClean="0"/>
              <a:t> = 10 cm</a:t>
            </a:r>
            <a:r>
              <a:rPr lang="en-US" sz="1200" baseline="30000" dirty="0" smtClean="0"/>
              <a:t>2</a:t>
            </a:r>
            <a:endParaRPr lang="en-US" sz="1200" baseline="30000" dirty="0"/>
          </a:p>
        </p:txBody>
      </p:sp>
      <p:cxnSp>
        <p:nvCxnSpPr>
          <p:cNvPr id="12" name="Lige forbindelse 11"/>
          <p:cNvCxnSpPr/>
          <p:nvPr/>
        </p:nvCxnSpPr>
        <p:spPr>
          <a:xfrm>
            <a:off x="4418459" y="1988840"/>
            <a:ext cx="0" cy="72008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Lige forbindelse 12"/>
          <p:cNvCxnSpPr/>
          <p:nvPr/>
        </p:nvCxnSpPr>
        <p:spPr>
          <a:xfrm>
            <a:off x="2627784" y="1988840"/>
            <a:ext cx="0" cy="72008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1523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/>
          <p:cNvSpPr/>
          <p:nvPr/>
        </p:nvSpPr>
        <p:spPr>
          <a:xfrm>
            <a:off x="2411760" y="1268760"/>
            <a:ext cx="2160240" cy="7200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ktangel 2"/>
          <p:cNvSpPr/>
          <p:nvPr/>
        </p:nvSpPr>
        <p:spPr>
          <a:xfrm>
            <a:off x="3707904" y="1556792"/>
            <a:ext cx="1922512" cy="144016"/>
          </a:xfrm>
          <a:prstGeom prst="rect">
            <a:avLst/>
          </a:prstGeom>
          <a:pattFill prst="pct50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ktangel 3"/>
          <p:cNvSpPr/>
          <p:nvPr/>
        </p:nvSpPr>
        <p:spPr>
          <a:xfrm>
            <a:off x="3563888" y="1268760"/>
            <a:ext cx="144016" cy="720080"/>
          </a:xfrm>
          <a:prstGeom prst="rect">
            <a:avLst/>
          </a:prstGeom>
          <a:pattFill prst="pct50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ktangel 4"/>
          <p:cNvSpPr/>
          <p:nvPr/>
        </p:nvSpPr>
        <p:spPr>
          <a:xfrm>
            <a:off x="5671170" y="2492896"/>
            <a:ext cx="792088" cy="720080"/>
          </a:xfrm>
          <a:prstGeom prst="rect">
            <a:avLst/>
          </a:prstGeom>
          <a:pattFill prst="pct50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kstboks 5"/>
          <p:cNvSpPr txBox="1"/>
          <p:nvPr/>
        </p:nvSpPr>
        <p:spPr>
          <a:xfrm>
            <a:off x="5652120" y="991761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 = 5000 N</a:t>
            </a:r>
            <a:endParaRPr lang="en-US" sz="1200" dirty="0"/>
          </a:p>
        </p:txBody>
      </p:sp>
      <p:sp>
        <p:nvSpPr>
          <p:cNvPr id="7" name="Tekstboks 6"/>
          <p:cNvSpPr txBox="1"/>
          <p:nvPr/>
        </p:nvSpPr>
        <p:spPr>
          <a:xfrm>
            <a:off x="2411760" y="991761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</a:t>
            </a:r>
            <a:r>
              <a:rPr lang="en-US" sz="1200" baseline="-25000" dirty="0" smtClean="0"/>
              <a:t>1</a:t>
            </a:r>
            <a:r>
              <a:rPr lang="en-US" sz="1200" dirty="0" smtClean="0"/>
              <a:t> = 15 cm</a:t>
            </a:r>
            <a:r>
              <a:rPr lang="en-US" sz="1200" baseline="30000" dirty="0" smtClean="0"/>
              <a:t>2</a:t>
            </a:r>
            <a:endParaRPr lang="en-US" sz="1200" baseline="30000" dirty="0"/>
          </a:p>
        </p:txBody>
      </p:sp>
      <p:sp>
        <p:nvSpPr>
          <p:cNvPr id="8" name="Tekstboks 7"/>
          <p:cNvSpPr txBox="1"/>
          <p:nvPr/>
        </p:nvSpPr>
        <p:spPr>
          <a:xfrm>
            <a:off x="3707904" y="991761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</a:t>
            </a:r>
            <a:r>
              <a:rPr lang="en-US" sz="1200" baseline="-25000" dirty="0" smtClean="0"/>
              <a:t>2</a:t>
            </a:r>
            <a:r>
              <a:rPr lang="en-US" sz="1200" dirty="0" smtClean="0"/>
              <a:t> = 10 cm</a:t>
            </a:r>
            <a:r>
              <a:rPr lang="en-US" sz="1200" baseline="30000" dirty="0" smtClean="0"/>
              <a:t>2</a:t>
            </a:r>
            <a:endParaRPr lang="en-US" sz="1200" baseline="30000" dirty="0"/>
          </a:p>
        </p:txBody>
      </p:sp>
      <p:cxnSp>
        <p:nvCxnSpPr>
          <p:cNvPr id="9" name="Lige forbindelse 8"/>
          <p:cNvCxnSpPr/>
          <p:nvPr/>
        </p:nvCxnSpPr>
        <p:spPr>
          <a:xfrm>
            <a:off x="4418459" y="1988840"/>
            <a:ext cx="0" cy="1656184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Lige forbindelse 9"/>
          <p:cNvCxnSpPr/>
          <p:nvPr/>
        </p:nvCxnSpPr>
        <p:spPr>
          <a:xfrm>
            <a:off x="2627784" y="1988840"/>
            <a:ext cx="0" cy="1728192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llipse 10"/>
          <p:cNvSpPr/>
          <p:nvPr/>
        </p:nvSpPr>
        <p:spPr>
          <a:xfrm>
            <a:off x="5724128" y="1657375"/>
            <a:ext cx="288032" cy="288032"/>
          </a:xfrm>
          <a:prstGeom prst="ellipse">
            <a:avLst/>
          </a:prstGeom>
          <a:pattFill prst="pct50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Bue 11"/>
          <p:cNvSpPr/>
          <p:nvPr/>
        </p:nvSpPr>
        <p:spPr>
          <a:xfrm>
            <a:off x="5659549" y="1619275"/>
            <a:ext cx="396044" cy="432048"/>
          </a:xfrm>
          <a:prstGeom prst="arc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Lige forbindelse 15"/>
          <p:cNvCxnSpPr>
            <a:stCxn id="12" idx="2"/>
            <a:endCxn id="5" idx="0"/>
          </p:cNvCxnSpPr>
          <p:nvPr/>
        </p:nvCxnSpPr>
        <p:spPr>
          <a:xfrm>
            <a:off x="6055593" y="1835299"/>
            <a:ext cx="11621" cy="657597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Lige forbindelse 16"/>
          <p:cNvCxnSpPr>
            <a:stCxn id="3" idx="3"/>
          </p:cNvCxnSpPr>
          <p:nvPr/>
        </p:nvCxnSpPr>
        <p:spPr>
          <a:xfrm>
            <a:off x="5630416" y="1628800"/>
            <a:ext cx="249349" cy="0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Bue 26"/>
          <p:cNvSpPr/>
          <p:nvPr/>
        </p:nvSpPr>
        <p:spPr>
          <a:xfrm rot="2831380">
            <a:off x="2181952" y="2560861"/>
            <a:ext cx="396044" cy="432048"/>
          </a:xfrm>
          <a:prstGeom prst="arc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Bue 27"/>
          <p:cNvSpPr/>
          <p:nvPr/>
        </p:nvSpPr>
        <p:spPr>
          <a:xfrm rot="13328983">
            <a:off x="2694996" y="2556988"/>
            <a:ext cx="396044" cy="432048"/>
          </a:xfrm>
          <a:prstGeom prst="arc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Lige forbindelse 29"/>
          <p:cNvCxnSpPr/>
          <p:nvPr/>
        </p:nvCxnSpPr>
        <p:spPr>
          <a:xfrm>
            <a:off x="1731943" y="2733540"/>
            <a:ext cx="185286" cy="191404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Lige forbindelse 31"/>
          <p:cNvCxnSpPr/>
          <p:nvPr/>
        </p:nvCxnSpPr>
        <p:spPr>
          <a:xfrm flipV="1">
            <a:off x="1917229" y="2733540"/>
            <a:ext cx="144016" cy="191404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Ellipse 35"/>
          <p:cNvSpPr/>
          <p:nvPr/>
        </p:nvSpPr>
        <p:spPr>
          <a:xfrm>
            <a:off x="1824586" y="2603004"/>
            <a:ext cx="164651" cy="16465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Lige forbindelse 37"/>
          <p:cNvCxnSpPr/>
          <p:nvPr/>
        </p:nvCxnSpPr>
        <p:spPr>
          <a:xfrm>
            <a:off x="1906911" y="2348880"/>
            <a:ext cx="720873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Lige forbindelse 39"/>
          <p:cNvCxnSpPr/>
          <p:nvPr/>
        </p:nvCxnSpPr>
        <p:spPr>
          <a:xfrm>
            <a:off x="1907704" y="2348880"/>
            <a:ext cx="0" cy="792088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Lige forbindelse 42"/>
          <p:cNvCxnSpPr/>
          <p:nvPr/>
        </p:nvCxnSpPr>
        <p:spPr>
          <a:xfrm>
            <a:off x="1907704" y="3140968"/>
            <a:ext cx="720873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Ellipse 44"/>
          <p:cNvSpPr/>
          <p:nvPr/>
        </p:nvSpPr>
        <p:spPr>
          <a:xfrm>
            <a:off x="1187624" y="260648"/>
            <a:ext cx="288032" cy="288032"/>
          </a:xfrm>
          <a:prstGeom prst="ellipse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6" name="Lige forbindelse 45"/>
          <p:cNvCxnSpPr/>
          <p:nvPr/>
        </p:nvCxnSpPr>
        <p:spPr>
          <a:xfrm>
            <a:off x="1475656" y="404664"/>
            <a:ext cx="288032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8391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1657</TotalTime>
  <Words>71</Words>
  <Application>Microsoft Office PowerPoint</Application>
  <PresentationFormat>Skærmshow (4:3)</PresentationFormat>
  <Paragraphs>21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16</vt:i4>
      </vt:variant>
    </vt:vector>
  </HeadingPairs>
  <TitlesOfParts>
    <vt:vector size="17" baseType="lpstr">
      <vt:lpstr>Kontortema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spe</dc:creator>
  <cp:lastModifiedBy>spe</cp:lastModifiedBy>
  <cp:revision>16</cp:revision>
  <dcterms:created xsi:type="dcterms:W3CDTF">2015-04-13T07:25:34Z</dcterms:created>
  <dcterms:modified xsi:type="dcterms:W3CDTF">2015-04-14T11:02:48Z</dcterms:modified>
</cp:coreProperties>
</file>